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88" d="100"/>
          <a:sy n="88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01/10/2019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01/10/2019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01/10/2019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01/10/2019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01/10/2019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1464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SEZEN KAYA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480767" y="3822039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1437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Ayten YILMAZ 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MTAL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 rotWithShape="1">
          <a:blip r:embed="rId2" cstate="print"/>
          <a:srcRect b="4141"/>
          <a:stretch/>
        </p:blipFill>
        <p:spPr bwMode="auto">
          <a:xfrm>
            <a:off x="-5804" y="1057544"/>
            <a:ext cx="6608622" cy="555008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 rotWithShape="1">
          <a:blip r:embed="rId2" cstate="print"/>
          <a:srcRect b="4365"/>
          <a:stretch/>
        </p:blipFill>
        <p:spPr bwMode="auto">
          <a:xfrm>
            <a:off x="0" y="1105787"/>
            <a:ext cx="6177516" cy="5490956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136594" y="2677682"/>
            <a:ext cx="13051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Sezen KAYA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44"/>
          <p:cNvSpPr txBox="1"/>
          <p:nvPr/>
        </p:nvSpPr>
        <p:spPr>
          <a:xfrm rot="20796214">
            <a:off x="5382133" y="4381153"/>
            <a:ext cx="19439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Ayten Yılmaz MTAL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3" grpId="0"/>
      <p:bldP spid="45" grpId="0"/>
      <p:bldP spid="46" grpId="0" animBg="1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149437" y="1754466"/>
                <a:ext cx="1844882" cy="45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YKS</a:t>
                </a:r>
                <a:endParaRPr lang="tr-TR" sz="1600" b="1" dirty="0" smtClean="0"/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Burslar</a:t>
              </a:r>
              <a:endParaRPr lang="tr-TR" sz="1600" b="1" dirty="0" smtClean="0"/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95901"/>
            <a:ext cx="1939118" cy="647774"/>
            <a:chOff x="7306221" y="4199048"/>
            <a:chExt cx="2585490" cy="863700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96669" y="4217644"/>
              <a:ext cx="2059050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Yetenek ve İlgi Envanterleri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 rotWithShape="1">
          <a:blip r:embed="rId2" cstate="print"/>
          <a:srcRect b="8351"/>
          <a:stretch/>
        </p:blipFill>
        <p:spPr>
          <a:xfrm>
            <a:off x="-1" y="1219838"/>
            <a:ext cx="6251945" cy="525716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 rotWithShape="1">
          <a:blip r:embed="rId2" cstate="print"/>
          <a:srcRect b="9014"/>
          <a:stretch/>
        </p:blipFill>
        <p:spPr>
          <a:xfrm>
            <a:off x="1" y="1341263"/>
            <a:ext cx="6634716" cy="527725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10622</TotalTime>
  <Words>201</Words>
  <Application>Microsoft Office PowerPoint</Application>
  <PresentationFormat>Ekran Gösterisi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</vt:lpstr>
      <vt:lpstr>Entypo</vt:lpstr>
      <vt:lpstr>Modern Pictograms</vt:lpstr>
      <vt:lpstr>RaphaelIcons</vt:lpstr>
      <vt:lpstr>ubuntu</vt:lpstr>
      <vt:lpstr>Office Theme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Windows Kullanıcısı</cp:lastModifiedBy>
  <cp:revision>549</cp:revision>
  <dcterms:created xsi:type="dcterms:W3CDTF">2014-12-21T04:26:02Z</dcterms:created>
  <dcterms:modified xsi:type="dcterms:W3CDTF">2019-10-01T07:21:10Z</dcterms:modified>
</cp:coreProperties>
</file>