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95341" autoAdjust="0"/>
  </p:normalViewPr>
  <p:slideViewPr>
    <p:cSldViewPr snapToGrid="0">
      <p:cViewPr>
        <p:scale>
          <a:sx n="75" d="100"/>
          <a:sy n="75" d="100"/>
        </p:scale>
        <p:origin x="-1212" y="-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26/09/2019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pic>
        <p:nvPicPr>
          <p:cNvPr id="38" name="37 Resim" descr="LOGOSON5.png"/>
          <p:cNvPicPr>
            <a:picLocks noChangeAspect="1"/>
          </p:cNvPicPr>
          <p:nvPr/>
        </p:nvPicPr>
        <p:blipFill>
          <a:blip r:embed="rId2" cstate="print"/>
          <a:srcRect b="14598"/>
          <a:stretch>
            <a:fillRect/>
          </a:stretch>
        </p:blipFill>
        <p:spPr>
          <a:xfrm>
            <a:off x="6899564" y="5510545"/>
            <a:ext cx="2054431" cy="8190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49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193800" y="2340578"/>
            <a:ext cx="6810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AYTEN YILMAZ MTAL REHBERLİK SERVİSİ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Öğrencilerimize Başarılar Diler </a:t>
            </a:r>
            <a:r>
              <a:rPr lang="tr-TR" sz="1600" b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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10680</TotalTime>
  <Words>494</Words>
  <Application>Microsoft Office PowerPoint</Application>
  <PresentationFormat>Ekran Gösterisi (4:3)</PresentationFormat>
  <Paragraphs>146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Sezen KAYA</cp:lastModifiedBy>
  <cp:revision>548</cp:revision>
  <dcterms:created xsi:type="dcterms:W3CDTF">2014-12-21T04:26:02Z</dcterms:created>
  <dcterms:modified xsi:type="dcterms:W3CDTF">2019-09-26T19:59:02Z</dcterms:modified>
</cp:coreProperties>
</file>