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wav" ContentType="audio/x-wav"/>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36"/>
  </p:notesMasterIdLst>
  <p:sldIdLst>
    <p:sldId id="256" r:id="rId3"/>
    <p:sldId id="314" r:id="rId4"/>
    <p:sldId id="300" r:id="rId5"/>
    <p:sldId id="288" r:id="rId6"/>
    <p:sldId id="257" r:id="rId7"/>
    <p:sldId id="309" r:id="rId8"/>
    <p:sldId id="310" r:id="rId9"/>
    <p:sldId id="266" r:id="rId10"/>
    <p:sldId id="290" r:id="rId11"/>
    <p:sldId id="273" r:id="rId12"/>
    <p:sldId id="274" r:id="rId13"/>
    <p:sldId id="272" r:id="rId14"/>
    <p:sldId id="306" r:id="rId15"/>
    <p:sldId id="313" r:id="rId16"/>
    <p:sldId id="316" r:id="rId17"/>
    <p:sldId id="317" r:id="rId18"/>
    <p:sldId id="319" r:id="rId19"/>
    <p:sldId id="320" r:id="rId20"/>
    <p:sldId id="321" r:id="rId21"/>
    <p:sldId id="322" r:id="rId22"/>
    <p:sldId id="323" r:id="rId23"/>
    <p:sldId id="324" r:id="rId24"/>
    <p:sldId id="325" r:id="rId25"/>
    <p:sldId id="326" r:id="rId26"/>
    <p:sldId id="327" r:id="rId27"/>
    <p:sldId id="328" r:id="rId28"/>
    <p:sldId id="329" r:id="rId29"/>
    <p:sldId id="330" r:id="rId30"/>
    <p:sldId id="331" r:id="rId31"/>
    <p:sldId id="332" r:id="rId32"/>
    <p:sldId id="333" r:id="rId33"/>
    <p:sldId id="334" r:id="rId34"/>
    <p:sldId id="335" r:id="rId35"/>
  </p:sldIdLst>
  <p:sldSz cx="9144000" cy="6858000" type="screen4x3"/>
  <p:notesSz cx="6858000" cy="9144000"/>
  <p:defaultTextStyle>
    <a:defPPr>
      <a:defRPr lang="tr-TR"/>
    </a:defPPr>
    <a:lvl1pPr algn="l" rtl="0" fontAlgn="base">
      <a:spcBef>
        <a:spcPct val="0"/>
      </a:spcBef>
      <a:spcAft>
        <a:spcPct val="0"/>
      </a:spcAft>
      <a:defRPr u="sng" kern="1200">
        <a:solidFill>
          <a:schemeClr val="tx1"/>
        </a:solidFill>
        <a:latin typeface="Comic Sans MS" panose="030F0702030302020204" pitchFamily="66" charset="0"/>
        <a:ea typeface="+mn-ea"/>
        <a:cs typeface="+mn-cs"/>
      </a:defRPr>
    </a:lvl1pPr>
    <a:lvl2pPr marL="457200" algn="l" rtl="0" fontAlgn="base">
      <a:spcBef>
        <a:spcPct val="0"/>
      </a:spcBef>
      <a:spcAft>
        <a:spcPct val="0"/>
      </a:spcAft>
      <a:defRPr u="sng" kern="1200">
        <a:solidFill>
          <a:schemeClr val="tx1"/>
        </a:solidFill>
        <a:latin typeface="Comic Sans MS" panose="030F0702030302020204" pitchFamily="66" charset="0"/>
        <a:ea typeface="+mn-ea"/>
        <a:cs typeface="+mn-cs"/>
      </a:defRPr>
    </a:lvl2pPr>
    <a:lvl3pPr marL="914400" algn="l" rtl="0" fontAlgn="base">
      <a:spcBef>
        <a:spcPct val="0"/>
      </a:spcBef>
      <a:spcAft>
        <a:spcPct val="0"/>
      </a:spcAft>
      <a:defRPr u="sng" kern="1200">
        <a:solidFill>
          <a:schemeClr val="tx1"/>
        </a:solidFill>
        <a:latin typeface="Comic Sans MS" panose="030F0702030302020204" pitchFamily="66" charset="0"/>
        <a:ea typeface="+mn-ea"/>
        <a:cs typeface="+mn-cs"/>
      </a:defRPr>
    </a:lvl3pPr>
    <a:lvl4pPr marL="1371600" algn="l" rtl="0" fontAlgn="base">
      <a:spcBef>
        <a:spcPct val="0"/>
      </a:spcBef>
      <a:spcAft>
        <a:spcPct val="0"/>
      </a:spcAft>
      <a:defRPr u="sng" kern="1200">
        <a:solidFill>
          <a:schemeClr val="tx1"/>
        </a:solidFill>
        <a:latin typeface="Comic Sans MS" panose="030F0702030302020204" pitchFamily="66" charset="0"/>
        <a:ea typeface="+mn-ea"/>
        <a:cs typeface="+mn-cs"/>
      </a:defRPr>
    </a:lvl4pPr>
    <a:lvl5pPr marL="1828800" algn="l" rtl="0" fontAlgn="base">
      <a:spcBef>
        <a:spcPct val="0"/>
      </a:spcBef>
      <a:spcAft>
        <a:spcPct val="0"/>
      </a:spcAft>
      <a:defRPr u="sng" kern="1200">
        <a:solidFill>
          <a:schemeClr val="tx1"/>
        </a:solidFill>
        <a:latin typeface="Comic Sans MS" panose="030F0702030302020204" pitchFamily="66" charset="0"/>
        <a:ea typeface="+mn-ea"/>
        <a:cs typeface="+mn-cs"/>
      </a:defRPr>
    </a:lvl5pPr>
    <a:lvl6pPr marL="2286000" algn="l" defTabSz="914400" rtl="0" eaLnBrk="1" latinLnBrk="0" hangingPunct="1">
      <a:defRPr u="sng" kern="1200">
        <a:solidFill>
          <a:schemeClr val="tx1"/>
        </a:solidFill>
        <a:latin typeface="Comic Sans MS" panose="030F0702030302020204" pitchFamily="66" charset="0"/>
        <a:ea typeface="+mn-ea"/>
        <a:cs typeface="+mn-cs"/>
      </a:defRPr>
    </a:lvl6pPr>
    <a:lvl7pPr marL="2743200" algn="l" defTabSz="914400" rtl="0" eaLnBrk="1" latinLnBrk="0" hangingPunct="1">
      <a:defRPr u="sng" kern="1200">
        <a:solidFill>
          <a:schemeClr val="tx1"/>
        </a:solidFill>
        <a:latin typeface="Comic Sans MS" panose="030F0702030302020204" pitchFamily="66" charset="0"/>
        <a:ea typeface="+mn-ea"/>
        <a:cs typeface="+mn-cs"/>
      </a:defRPr>
    </a:lvl7pPr>
    <a:lvl8pPr marL="3200400" algn="l" defTabSz="914400" rtl="0" eaLnBrk="1" latinLnBrk="0" hangingPunct="1">
      <a:defRPr u="sng" kern="1200">
        <a:solidFill>
          <a:schemeClr val="tx1"/>
        </a:solidFill>
        <a:latin typeface="Comic Sans MS" panose="030F0702030302020204" pitchFamily="66" charset="0"/>
        <a:ea typeface="+mn-ea"/>
        <a:cs typeface="+mn-cs"/>
      </a:defRPr>
    </a:lvl8pPr>
    <a:lvl9pPr marL="3657600" algn="l" defTabSz="914400" rtl="0" eaLnBrk="1" latinLnBrk="0" hangingPunct="1">
      <a:defRPr u="sng" kern="1200">
        <a:solidFill>
          <a:schemeClr val="tx1"/>
        </a:solidFill>
        <a:latin typeface="Comic Sans MS" panose="030F0702030302020204"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FF0000"/>
    <a:srgbClr val="660033"/>
    <a:srgbClr val="99CCFF"/>
    <a:srgbClr val="CCCCFF"/>
    <a:srgbClr val="FFFF00"/>
    <a:srgbClr val="000066"/>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50" autoAdjust="0"/>
    <p:restoredTop sz="94660" autoAdjust="0"/>
  </p:normalViewPr>
  <p:slideViewPr>
    <p:cSldViewPr>
      <p:cViewPr varScale="1">
        <p:scale>
          <a:sx n="87" d="100"/>
          <a:sy n="87" d="100"/>
        </p:scale>
        <p:origin x="1440" y="90"/>
      </p:cViewPr>
      <p:guideLst>
        <p:guide orient="horz" pos="2160"/>
        <p:guide pos="2880"/>
      </p:guideLst>
    </p:cSldViewPr>
  </p:slideViewPr>
  <p:outlineViewPr>
    <p:cViewPr>
      <p:scale>
        <a:sx n="33" d="100"/>
        <a:sy n="33" d="100"/>
      </p:scale>
      <p:origin x="0" y="1918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B2D9AAE5-E0D1-49ED-986A-CCBBFFA89CA9}" type="datetimeFigureOut">
              <a:rPr lang="tr-TR"/>
              <a:pPr>
                <a:defRPr/>
              </a:pPr>
              <a:t>5.12.2019</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smtClean="0"/>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923EE8FD-4CCF-490B-8DE0-44B460D9E450}" type="slidenum">
              <a:rPr lang="tr-TR" altLang="tr-TR"/>
              <a:pPr/>
              <a:t>‹#›</a:t>
            </a:fld>
            <a:endParaRPr lang="tr-TR" altLang="tr-TR"/>
          </a:p>
        </p:txBody>
      </p:sp>
    </p:spTree>
    <p:extLst>
      <p:ext uri="{BB962C8B-B14F-4D97-AF65-F5344CB8AC3E}">
        <p14:creationId xmlns:p14="http://schemas.microsoft.com/office/powerpoint/2010/main" val="29678681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u="sng">
                <a:solidFill>
                  <a:schemeClr val="tx1"/>
                </a:solidFill>
                <a:latin typeface="Comic Sans MS" panose="030F0702030302020204" pitchFamily="66" charset="0"/>
              </a:defRPr>
            </a:lvl1pPr>
            <a:lvl2pPr marL="742950" indent="-285750" eaLnBrk="0" hangingPunct="0">
              <a:defRPr u="sng">
                <a:solidFill>
                  <a:schemeClr val="tx1"/>
                </a:solidFill>
                <a:latin typeface="Comic Sans MS" panose="030F0702030302020204" pitchFamily="66" charset="0"/>
              </a:defRPr>
            </a:lvl2pPr>
            <a:lvl3pPr marL="1143000" indent="-228600" eaLnBrk="0" hangingPunct="0">
              <a:defRPr u="sng">
                <a:solidFill>
                  <a:schemeClr val="tx1"/>
                </a:solidFill>
                <a:latin typeface="Comic Sans MS" panose="030F0702030302020204" pitchFamily="66" charset="0"/>
              </a:defRPr>
            </a:lvl3pPr>
            <a:lvl4pPr marL="1600200" indent="-228600" eaLnBrk="0" hangingPunct="0">
              <a:defRPr u="sng">
                <a:solidFill>
                  <a:schemeClr val="tx1"/>
                </a:solidFill>
                <a:latin typeface="Comic Sans MS" panose="030F0702030302020204" pitchFamily="66" charset="0"/>
              </a:defRPr>
            </a:lvl4pPr>
            <a:lvl5pPr marL="2057400" indent="-228600" eaLnBrk="0" hangingPunct="0">
              <a:defRPr u="sng">
                <a:solidFill>
                  <a:schemeClr val="tx1"/>
                </a:solidFill>
                <a:latin typeface="Comic Sans MS" panose="030F0702030302020204" pitchFamily="66" charset="0"/>
              </a:defRPr>
            </a:lvl5pPr>
            <a:lvl6pPr marL="2514600" indent="-228600" eaLnBrk="0" fontAlgn="base" hangingPunct="0">
              <a:spcBef>
                <a:spcPct val="0"/>
              </a:spcBef>
              <a:spcAft>
                <a:spcPct val="0"/>
              </a:spcAft>
              <a:defRPr u="sng">
                <a:solidFill>
                  <a:schemeClr val="tx1"/>
                </a:solidFill>
                <a:latin typeface="Comic Sans MS" panose="030F0702030302020204" pitchFamily="66" charset="0"/>
              </a:defRPr>
            </a:lvl6pPr>
            <a:lvl7pPr marL="2971800" indent="-228600" eaLnBrk="0" fontAlgn="base" hangingPunct="0">
              <a:spcBef>
                <a:spcPct val="0"/>
              </a:spcBef>
              <a:spcAft>
                <a:spcPct val="0"/>
              </a:spcAft>
              <a:defRPr u="sng">
                <a:solidFill>
                  <a:schemeClr val="tx1"/>
                </a:solidFill>
                <a:latin typeface="Comic Sans MS" panose="030F0702030302020204" pitchFamily="66" charset="0"/>
              </a:defRPr>
            </a:lvl7pPr>
            <a:lvl8pPr marL="3429000" indent="-228600" eaLnBrk="0" fontAlgn="base" hangingPunct="0">
              <a:spcBef>
                <a:spcPct val="0"/>
              </a:spcBef>
              <a:spcAft>
                <a:spcPct val="0"/>
              </a:spcAft>
              <a:defRPr u="sng">
                <a:solidFill>
                  <a:schemeClr val="tx1"/>
                </a:solidFill>
                <a:latin typeface="Comic Sans MS" panose="030F0702030302020204" pitchFamily="66" charset="0"/>
              </a:defRPr>
            </a:lvl8pPr>
            <a:lvl9pPr marL="3886200" indent="-228600" eaLnBrk="0" fontAlgn="base" hangingPunct="0">
              <a:spcBef>
                <a:spcPct val="0"/>
              </a:spcBef>
              <a:spcAft>
                <a:spcPct val="0"/>
              </a:spcAft>
              <a:defRPr u="sng">
                <a:solidFill>
                  <a:schemeClr val="tx1"/>
                </a:solidFill>
                <a:latin typeface="Comic Sans MS" panose="030F0702030302020204" pitchFamily="66" charset="0"/>
              </a:defRPr>
            </a:lvl9pPr>
          </a:lstStyle>
          <a:p>
            <a:pPr eaLnBrk="1" hangingPunct="1"/>
            <a:fld id="{13CF2AEE-2BC0-4E20-BBB3-4EB30EB85EA2}" type="slidenum">
              <a:rPr lang="tr-TR" altLang="tr-TR">
                <a:solidFill>
                  <a:srgbClr val="000000"/>
                </a:solidFill>
                <a:latin typeface="Arial" panose="020B0604020202020204" pitchFamily="34" charset="0"/>
              </a:rPr>
              <a:pPr eaLnBrk="1" hangingPunct="1"/>
              <a:t>20</a:t>
            </a:fld>
            <a:endParaRPr lang="tr-TR" altLang="tr-TR">
              <a:solidFill>
                <a:srgbClr val="000000"/>
              </a:solidFill>
              <a:latin typeface="Arial" panose="020B0604020202020204" pitchFamily="34" charset="0"/>
            </a:endParaRPr>
          </a:p>
        </p:txBody>
      </p:sp>
      <p:sp>
        <p:nvSpPr>
          <p:cNvPr id="50179"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smtClean="0"/>
          </a:p>
          <a:p>
            <a:pPr eaLnBrk="1" hangingPunct="1">
              <a:spcBef>
                <a:spcPct val="0"/>
              </a:spcBef>
            </a:pPr>
            <a:endParaRPr lang="tr-TR" altLang="tr-TR" smtClean="0"/>
          </a:p>
        </p:txBody>
      </p:sp>
    </p:spTree>
    <p:extLst>
      <p:ext uri="{BB962C8B-B14F-4D97-AF65-F5344CB8AC3E}">
        <p14:creationId xmlns:p14="http://schemas.microsoft.com/office/powerpoint/2010/main" val="253942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fld id="{63A55516-BCED-4D9A-97C4-D903FB8D343E}" type="slidenum">
              <a:rPr lang="tr-TR" altLang="tr-TR"/>
              <a:pPr/>
              <a:t>‹#›</a:t>
            </a:fld>
            <a:endParaRPr lang="tr-TR" altLang="tr-TR"/>
          </a:p>
        </p:txBody>
      </p:sp>
    </p:spTree>
    <p:extLst>
      <p:ext uri="{BB962C8B-B14F-4D97-AF65-F5344CB8AC3E}">
        <p14:creationId xmlns:p14="http://schemas.microsoft.com/office/powerpoint/2010/main" val="1670798105"/>
      </p:ext>
    </p:extLst>
  </p:cSld>
  <p:clrMapOvr>
    <a:masterClrMapping/>
  </p:clrMapOvr>
  <p:transition spd="med">
    <p:whee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fld id="{09EE2356-9B9F-4FC1-828A-B08AE35F5A50}" type="slidenum">
              <a:rPr lang="tr-TR" altLang="tr-TR"/>
              <a:pPr/>
              <a:t>‹#›</a:t>
            </a:fld>
            <a:endParaRPr lang="tr-TR" altLang="tr-TR"/>
          </a:p>
        </p:txBody>
      </p:sp>
    </p:spTree>
    <p:extLst>
      <p:ext uri="{BB962C8B-B14F-4D97-AF65-F5344CB8AC3E}">
        <p14:creationId xmlns:p14="http://schemas.microsoft.com/office/powerpoint/2010/main" val="1591715513"/>
      </p:ext>
    </p:extLst>
  </p:cSld>
  <p:clrMapOvr>
    <a:masterClrMapping/>
  </p:clrMapOvr>
  <p:transition spd="med">
    <p:whee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fld id="{64C55272-86FF-4411-AA45-D18D90A47678}" type="slidenum">
              <a:rPr lang="tr-TR" altLang="tr-TR"/>
              <a:pPr/>
              <a:t>‹#›</a:t>
            </a:fld>
            <a:endParaRPr lang="tr-TR" altLang="tr-TR"/>
          </a:p>
        </p:txBody>
      </p:sp>
    </p:spTree>
    <p:extLst>
      <p:ext uri="{BB962C8B-B14F-4D97-AF65-F5344CB8AC3E}">
        <p14:creationId xmlns:p14="http://schemas.microsoft.com/office/powerpoint/2010/main" val="4286066882"/>
      </p:ext>
    </p:extLst>
  </p:cSld>
  <p:clrMapOvr>
    <a:masterClrMapping/>
  </p:clrMapOvr>
  <p:transition spd="med">
    <p:whee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Başlık, Metin ve Küçük Resim">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Küçük Resim Yer Tutucusu"/>
          <p:cNvSpPr>
            <a:spLocks noGrp="1"/>
          </p:cNvSpPr>
          <p:nvPr>
            <p:ph type="clipArt" sz="half" idx="2"/>
          </p:nvPr>
        </p:nvSpPr>
        <p:spPr>
          <a:xfrm>
            <a:off x="4648200" y="1600200"/>
            <a:ext cx="4038600" cy="4525963"/>
          </a:xfrm>
        </p:spPr>
        <p:txBody>
          <a:bodyPr/>
          <a:lstStyle/>
          <a:p>
            <a:pPr lvl="0"/>
            <a:endParaRPr lang="tr-TR"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fld id="{DF4E7FD7-0E68-4691-8CA3-1B8DECB4867F}" type="slidenum">
              <a:rPr lang="tr-TR" altLang="tr-TR"/>
              <a:pPr/>
              <a:t>‹#›</a:t>
            </a:fld>
            <a:endParaRPr lang="tr-TR" altLang="tr-TR"/>
          </a:p>
        </p:txBody>
      </p:sp>
    </p:spTree>
    <p:extLst>
      <p:ext uri="{BB962C8B-B14F-4D97-AF65-F5344CB8AC3E}">
        <p14:creationId xmlns:p14="http://schemas.microsoft.com/office/powerpoint/2010/main" val="978536961"/>
      </p:ext>
    </p:extLst>
  </p:cSld>
  <p:clrMapOvr>
    <a:masterClrMapping/>
  </p:clrMapOvr>
  <p:transition spd="med">
    <p:wheel/>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2"/>
          <p:cNvGrpSpPr>
            <a:grpSpLocks/>
          </p:cNvGrpSpPr>
          <p:nvPr/>
        </p:nvGrpSpPr>
        <p:grpSpPr bwMode="auto">
          <a:xfrm>
            <a:off x="319088" y="1752600"/>
            <a:ext cx="8824912" cy="5129213"/>
            <a:chOff x="201" y="1104"/>
            <a:chExt cx="5559" cy="3231"/>
          </a:xfrm>
        </p:grpSpPr>
        <p:sp>
          <p:nvSpPr>
            <p:cNvPr id="5" name="Freeform 3"/>
            <p:cNvSpPr>
              <a:spLocks/>
            </p:cNvSpPr>
            <p:nvPr/>
          </p:nvSpPr>
          <p:spPr bwMode="ltGray">
            <a:xfrm>
              <a:off x="210" y="1104"/>
              <a:ext cx="5550" cy="3216"/>
            </a:xfrm>
            <a:custGeom>
              <a:avLst/>
              <a:gdLst>
                <a:gd name="T0" fmla="*/ 335 w 5550"/>
                <a:gd name="T1" fmla="*/ 0 h 3216"/>
                <a:gd name="T2" fmla="*/ 333 w 5550"/>
                <a:gd name="T3" fmla="*/ 1290 h 3216"/>
                <a:gd name="T4" fmla="*/ 0 w 5550"/>
                <a:gd name="T5" fmla="*/ 1290 h 3216"/>
                <a:gd name="T6" fmla="*/ 6 w 5550"/>
                <a:gd name="T7" fmla="*/ 3210 h 3216"/>
                <a:gd name="T8" fmla="*/ 5550 w 5550"/>
                <a:gd name="T9" fmla="*/ 3216 h 3216"/>
                <a:gd name="T10" fmla="*/ 5550 w 5550"/>
                <a:gd name="T11" fmla="*/ 0 h 3216"/>
                <a:gd name="T12" fmla="*/ 335 w 5550"/>
                <a:gd name="T13" fmla="*/ 0 h 3216"/>
                <a:gd name="T14" fmla="*/ 335 w 5550"/>
                <a:gd name="T15" fmla="*/ 0 h 321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550" h="3216">
                  <a:moveTo>
                    <a:pt x="335" y="0"/>
                  </a:moveTo>
                  <a:lnTo>
                    <a:pt x="333" y="1290"/>
                  </a:lnTo>
                  <a:lnTo>
                    <a:pt x="0" y="1290"/>
                  </a:lnTo>
                  <a:lnTo>
                    <a:pt x="6" y="3210"/>
                  </a:lnTo>
                  <a:lnTo>
                    <a:pt x="5550" y="3216"/>
                  </a:lnTo>
                  <a:lnTo>
                    <a:pt x="5550" y="0"/>
                  </a:lnTo>
                  <a:lnTo>
                    <a:pt x="335" y="0"/>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6" name="Freeform 4"/>
            <p:cNvSpPr>
              <a:spLocks/>
            </p:cNvSpPr>
            <p:nvPr/>
          </p:nvSpPr>
          <p:spPr bwMode="ltGray">
            <a:xfrm>
              <a:off x="528" y="2400"/>
              <a:ext cx="5232" cy="1920"/>
            </a:xfrm>
            <a:custGeom>
              <a:avLst/>
              <a:gdLst>
                <a:gd name="T0" fmla="*/ 0 w 4897"/>
                <a:gd name="T1" fmla="*/ 0 h 2182"/>
                <a:gd name="T2" fmla="*/ 0 w 4897"/>
                <a:gd name="T3" fmla="*/ 1486 h 2182"/>
                <a:gd name="T4" fmla="*/ 5972 w 4897"/>
                <a:gd name="T5" fmla="*/ 1486 h 2182"/>
                <a:gd name="T6" fmla="*/ 5972 w 4897"/>
                <a:gd name="T7" fmla="*/ 0 h 2182"/>
                <a:gd name="T8" fmla="*/ 0 w 4897"/>
                <a:gd name="T9" fmla="*/ 0 h 2182"/>
                <a:gd name="T10" fmla="*/ 0 w 4897"/>
                <a:gd name="T11" fmla="*/ 0 h 21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97" h="2182">
                  <a:moveTo>
                    <a:pt x="0" y="0"/>
                  </a:moveTo>
                  <a:lnTo>
                    <a:pt x="0" y="2182"/>
                  </a:lnTo>
                  <a:lnTo>
                    <a:pt x="4897" y="2182"/>
                  </a:lnTo>
                  <a:lnTo>
                    <a:pt x="4897" y="0"/>
                  </a:lnTo>
                  <a:lnTo>
                    <a:pt x="0" y="0"/>
                  </a:lnTo>
                  <a:close/>
                </a:path>
              </a:pathLst>
            </a:custGeom>
            <a:solidFill>
              <a:schemeClr val="bg2">
                <a:alpha val="30196"/>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7" name="Freeform 5"/>
            <p:cNvSpPr>
              <a:spLocks/>
            </p:cNvSpPr>
            <p:nvPr/>
          </p:nvSpPr>
          <p:spPr bwMode="ltGray">
            <a:xfrm>
              <a:off x="201" y="2377"/>
              <a:ext cx="3455"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tr-TR" u="none">
                <a:solidFill>
                  <a:srgbClr val="FFFFFF"/>
                </a:solidFill>
              </a:endParaRPr>
            </a:p>
          </p:txBody>
        </p:sp>
        <p:sp>
          <p:nvSpPr>
            <p:cNvPr id="8" name="Freeform 6"/>
            <p:cNvSpPr>
              <a:spLocks/>
            </p:cNvSpPr>
            <p:nvPr/>
          </p:nvSpPr>
          <p:spPr bwMode="ltGray">
            <a:xfrm>
              <a:off x="528" y="1104"/>
              <a:ext cx="4894"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tr-TR" u="none">
                <a:solidFill>
                  <a:srgbClr val="FFFFFF"/>
                </a:solidFill>
              </a:endParaRPr>
            </a:p>
          </p:txBody>
        </p:sp>
        <p:sp>
          <p:nvSpPr>
            <p:cNvPr id="9" name="Freeform 7"/>
            <p:cNvSpPr>
              <a:spLocks/>
            </p:cNvSpPr>
            <p:nvPr/>
          </p:nvSpPr>
          <p:spPr bwMode="ltGray">
            <a:xfrm>
              <a:off x="201" y="2377"/>
              <a:ext cx="30" cy="1958"/>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tr-TR" u="none">
                <a:solidFill>
                  <a:srgbClr val="FFFFFF"/>
                </a:solidFill>
              </a:endParaRPr>
            </a:p>
          </p:txBody>
        </p:sp>
        <p:sp>
          <p:nvSpPr>
            <p:cNvPr id="10" name="Freeform 8"/>
            <p:cNvSpPr>
              <a:spLocks/>
            </p:cNvSpPr>
            <p:nvPr/>
          </p:nvSpPr>
          <p:spPr bwMode="ltGray">
            <a:xfrm>
              <a:off x="528" y="1104"/>
              <a:ext cx="29" cy="322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tr-TR" u="none">
                <a:solidFill>
                  <a:srgbClr val="FFFFFF"/>
                </a:solidFill>
              </a:endParaRPr>
            </a:p>
          </p:txBody>
        </p:sp>
      </p:grpSp>
      <p:sp>
        <p:nvSpPr>
          <p:cNvPr id="156681" name="Rectangle 9"/>
          <p:cNvSpPr>
            <a:spLocks noGrp="1" noChangeArrowheads="1"/>
          </p:cNvSpPr>
          <p:nvPr>
            <p:ph type="ctrTitle" sz="quarter"/>
          </p:nvPr>
        </p:nvSpPr>
        <p:spPr>
          <a:xfrm>
            <a:off x="990600" y="1905000"/>
            <a:ext cx="7772400" cy="1736725"/>
          </a:xfrm>
        </p:spPr>
        <p:txBody>
          <a:bodyPr anchor="t"/>
          <a:lstStyle>
            <a:lvl1pPr>
              <a:defRPr sz="5400"/>
            </a:lvl1pPr>
          </a:lstStyle>
          <a:p>
            <a:r>
              <a:rPr lang="tr-TR"/>
              <a:t>Asıl başlık stili için tıklatın</a:t>
            </a:r>
          </a:p>
        </p:txBody>
      </p:sp>
      <p:sp>
        <p:nvSpPr>
          <p:cNvPr id="156682" name="Rectangle 10"/>
          <p:cNvSpPr>
            <a:spLocks noGrp="1" noChangeArrowheads="1"/>
          </p:cNvSpPr>
          <p:nvPr>
            <p:ph type="subTitle" sz="quarter" idx="1"/>
          </p:nvPr>
        </p:nvSpPr>
        <p:spPr>
          <a:xfrm>
            <a:off x="990600" y="3962400"/>
            <a:ext cx="6781800" cy="1752600"/>
          </a:xfrm>
        </p:spPr>
        <p:txBody>
          <a:bodyPr/>
          <a:lstStyle>
            <a:lvl1pPr marL="0" indent="0">
              <a:buFont typeface="Wingdings" pitchFamily="2" charset="2"/>
              <a:buNone/>
              <a:defRPr/>
            </a:lvl1pPr>
          </a:lstStyle>
          <a:p>
            <a:r>
              <a:rPr lang="tr-TR"/>
              <a:t>Asıl alt başlık stilini düzenlemek için tıklatın</a:t>
            </a:r>
          </a:p>
        </p:txBody>
      </p:sp>
      <p:sp>
        <p:nvSpPr>
          <p:cNvPr id="11" name="Rectangle 11"/>
          <p:cNvSpPr>
            <a:spLocks noGrp="1" noChangeArrowheads="1"/>
          </p:cNvSpPr>
          <p:nvPr>
            <p:ph type="dt" sz="quarter" idx="10"/>
          </p:nvPr>
        </p:nvSpPr>
        <p:spPr>
          <a:xfrm>
            <a:off x="990600" y="6245225"/>
            <a:ext cx="1901825" cy="476250"/>
          </a:xfrm>
        </p:spPr>
        <p:txBody>
          <a:bodyPr/>
          <a:lstStyle>
            <a:lvl1pPr>
              <a:defRPr u="sng"/>
            </a:lvl1pPr>
          </a:lstStyle>
          <a:p>
            <a:pPr>
              <a:defRPr/>
            </a:pPr>
            <a:endParaRPr lang="tr-TR"/>
          </a:p>
        </p:txBody>
      </p:sp>
      <p:sp>
        <p:nvSpPr>
          <p:cNvPr id="12" name="Rectangle 12"/>
          <p:cNvSpPr>
            <a:spLocks noGrp="1" noChangeArrowheads="1"/>
          </p:cNvSpPr>
          <p:nvPr>
            <p:ph type="ftr" sz="quarter" idx="11"/>
          </p:nvPr>
        </p:nvSpPr>
        <p:spPr>
          <a:xfrm>
            <a:off x="3468688" y="6245225"/>
            <a:ext cx="2895600" cy="476250"/>
          </a:xfrm>
        </p:spPr>
        <p:txBody>
          <a:bodyPr/>
          <a:lstStyle>
            <a:lvl1pPr>
              <a:defRPr u="sng"/>
            </a:lvl1pPr>
          </a:lstStyle>
          <a:p>
            <a:pPr>
              <a:defRPr/>
            </a:pPr>
            <a:endParaRPr lang="tr-TR"/>
          </a:p>
        </p:txBody>
      </p:sp>
      <p:sp>
        <p:nvSpPr>
          <p:cNvPr id="13" name="Rectangle 13"/>
          <p:cNvSpPr>
            <a:spLocks noGrp="1" noChangeArrowheads="1"/>
          </p:cNvSpPr>
          <p:nvPr>
            <p:ph type="sldNum" sz="quarter" idx="12"/>
          </p:nvPr>
        </p:nvSpPr>
        <p:spPr/>
        <p:txBody>
          <a:bodyPr/>
          <a:lstStyle>
            <a:lvl1pPr>
              <a:defRPr u="sng"/>
            </a:lvl1pPr>
          </a:lstStyle>
          <a:p>
            <a:fld id="{A1374324-FE82-4336-BB54-606FFA7769B1}" type="slidenum">
              <a:rPr lang="tr-TR" altLang="tr-TR"/>
              <a:pPr/>
              <a:t>‹#›</a:t>
            </a:fld>
            <a:endParaRPr lang="tr-TR" altLang="tr-TR"/>
          </a:p>
        </p:txBody>
      </p:sp>
    </p:spTree>
    <p:extLst>
      <p:ext uri="{BB962C8B-B14F-4D97-AF65-F5344CB8AC3E}">
        <p14:creationId xmlns:p14="http://schemas.microsoft.com/office/powerpoint/2010/main" val="36439085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1"/>
          <p:cNvSpPr>
            <a:spLocks noGrp="1" noChangeArrowheads="1"/>
          </p:cNvSpPr>
          <p:nvPr>
            <p:ph type="dt" sz="half" idx="10"/>
          </p:nvPr>
        </p:nvSpPr>
        <p:spPr/>
        <p:txBody>
          <a:bodyPr/>
          <a:lstStyle>
            <a:lvl1pPr>
              <a:defRPr u="sng"/>
            </a:lvl1pPr>
          </a:lstStyle>
          <a:p>
            <a:pPr>
              <a:defRPr/>
            </a:pPr>
            <a:endParaRPr lang="tr-TR"/>
          </a:p>
        </p:txBody>
      </p:sp>
      <p:sp>
        <p:nvSpPr>
          <p:cNvPr id="5" name="Rectangle 12"/>
          <p:cNvSpPr>
            <a:spLocks noGrp="1" noChangeArrowheads="1"/>
          </p:cNvSpPr>
          <p:nvPr>
            <p:ph type="ftr" sz="quarter" idx="11"/>
          </p:nvPr>
        </p:nvSpPr>
        <p:spPr/>
        <p:txBody>
          <a:bodyPr/>
          <a:lstStyle>
            <a:lvl1pPr>
              <a:defRPr u="sng"/>
            </a:lvl1pPr>
          </a:lstStyle>
          <a:p>
            <a:pPr>
              <a:defRPr/>
            </a:pPr>
            <a:endParaRPr lang="tr-TR"/>
          </a:p>
        </p:txBody>
      </p:sp>
      <p:sp>
        <p:nvSpPr>
          <p:cNvPr id="6" name="Rectangle 13"/>
          <p:cNvSpPr>
            <a:spLocks noGrp="1" noChangeArrowheads="1"/>
          </p:cNvSpPr>
          <p:nvPr>
            <p:ph type="sldNum" sz="quarter" idx="12"/>
          </p:nvPr>
        </p:nvSpPr>
        <p:spPr/>
        <p:txBody>
          <a:bodyPr/>
          <a:lstStyle>
            <a:lvl1pPr>
              <a:defRPr u="sng"/>
            </a:lvl1pPr>
          </a:lstStyle>
          <a:p>
            <a:fld id="{7CB4DAEC-64D7-4C17-9603-890BAB423986}" type="slidenum">
              <a:rPr lang="tr-TR" altLang="tr-TR"/>
              <a:pPr/>
              <a:t>‹#›</a:t>
            </a:fld>
            <a:endParaRPr lang="tr-TR" altLang="tr-TR"/>
          </a:p>
        </p:txBody>
      </p:sp>
    </p:spTree>
    <p:extLst>
      <p:ext uri="{BB962C8B-B14F-4D97-AF65-F5344CB8AC3E}">
        <p14:creationId xmlns:p14="http://schemas.microsoft.com/office/powerpoint/2010/main" val="30666143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11"/>
          <p:cNvSpPr>
            <a:spLocks noGrp="1" noChangeArrowheads="1"/>
          </p:cNvSpPr>
          <p:nvPr>
            <p:ph type="dt" sz="half" idx="10"/>
          </p:nvPr>
        </p:nvSpPr>
        <p:spPr/>
        <p:txBody>
          <a:bodyPr/>
          <a:lstStyle>
            <a:lvl1pPr>
              <a:defRPr u="sng"/>
            </a:lvl1pPr>
          </a:lstStyle>
          <a:p>
            <a:pPr>
              <a:defRPr/>
            </a:pPr>
            <a:endParaRPr lang="tr-TR"/>
          </a:p>
        </p:txBody>
      </p:sp>
      <p:sp>
        <p:nvSpPr>
          <p:cNvPr id="5" name="Rectangle 12"/>
          <p:cNvSpPr>
            <a:spLocks noGrp="1" noChangeArrowheads="1"/>
          </p:cNvSpPr>
          <p:nvPr>
            <p:ph type="ftr" sz="quarter" idx="11"/>
          </p:nvPr>
        </p:nvSpPr>
        <p:spPr/>
        <p:txBody>
          <a:bodyPr/>
          <a:lstStyle>
            <a:lvl1pPr>
              <a:defRPr u="sng"/>
            </a:lvl1pPr>
          </a:lstStyle>
          <a:p>
            <a:pPr>
              <a:defRPr/>
            </a:pPr>
            <a:endParaRPr lang="tr-TR"/>
          </a:p>
        </p:txBody>
      </p:sp>
      <p:sp>
        <p:nvSpPr>
          <p:cNvPr id="6" name="Rectangle 13"/>
          <p:cNvSpPr>
            <a:spLocks noGrp="1" noChangeArrowheads="1"/>
          </p:cNvSpPr>
          <p:nvPr>
            <p:ph type="sldNum" sz="quarter" idx="12"/>
          </p:nvPr>
        </p:nvSpPr>
        <p:spPr/>
        <p:txBody>
          <a:bodyPr/>
          <a:lstStyle>
            <a:lvl1pPr>
              <a:defRPr u="sng"/>
            </a:lvl1pPr>
          </a:lstStyle>
          <a:p>
            <a:fld id="{E9B1B9E9-5E5D-4FC4-BAB9-DE9ABA7E675F}" type="slidenum">
              <a:rPr lang="tr-TR" altLang="tr-TR"/>
              <a:pPr/>
              <a:t>‹#›</a:t>
            </a:fld>
            <a:endParaRPr lang="tr-TR" altLang="tr-TR"/>
          </a:p>
        </p:txBody>
      </p:sp>
    </p:spTree>
    <p:extLst>
      <p:ext uri="{BB962C8B-B14F-4D97-AF65-F5344CB8AC3E}">
        <p14:creationId xmlns:p14="http://schemas.microsoft.com/office/powerpoint/2010/main" val="28741314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838200"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918075"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11"/>
          <p:cNvSpPr>
            <a:spLocks noGrp="1" noChangeArrowheads="1"/>
          </p:cNvSpPr>
          <p:nvPr>
            <p:ph type="dt" sz="half" idx="10"/>
          </p:nvPr>
        </p:nvSpPr>
        <p:spPr/>
        <p:txBody>
          <a:bodyPr/>
          <a:lstStyle>
            <a:lvl1pPr>
              <a:defRPr u="sng"/>
            </a:lvl1pPr>
          </a:lstStyle>
          <a:p>
            <a:pPr>
              <a:defRPr/>
            </a:pPr>
            <a:endParaRPr lang="tr-TR"/>
          </a:p>
        </p:txBody>
      </p:sp>
      <p:sp>
        <p:nvSpPr>
          <p:cNvPr id="6" name="Rectangle 12"/>
          <p:cNvSpPr>
            <a:spLocks noGrp="1" noChangeArrowheads="1"/>
          </p:cNvSpPr>
          <p:nvPr>
            <p:ph type="ftr" sz="quarter" idx="11"/>
          </p:nvPr>
        </p:nvSpPr>
        <p:spPr/>
        <p:txBody>
          <a:bodyPr/>
          <a:lstStyle>
            <a:lvl1pPr>
              <a:defRPr u="sng"/>
            </a:lvl1pPr>
          </a:lstStyle>
          <a:p>
            <a:pPr>
              <a:defRPr/>
            </a:pPr>
            <a:endParaRPr lang="tr-TR"/>
          </a:p>
        </p:txBody>
      </p:sp>
      <p:sp>
        <p:nvSpPr>
          <p:cNvPr id="7" name="Rectangle 13"/>
          <p:cNvSpPr>
            <a:spLocks noGrp="1" noChangeArrowheads="1"/>
          </p:cNvSpPr>
          <p:nvPr>
            <p:ph type="sldNum" sz="quarter" idx="12"/>
          </p:nvPr>
        </p:nvSpPr>
        <p:spPr/>
        <p:txBody>
          <a:bodyPr/>
          <a:lstStyle>
            <a:lvl1pPr>
              <a:defRPr u="sng"/>
            </a:lvl1pPr>
          </a:lstStyle>
          <a:p>
            <a:fld id="{4C47CABB-C927-49F5-895A-D0A5BEF85908}" type="slidenum">
              <a:rPr lang="tr-TR" altLang="tr-TR"/>
              <a:pPr/>
              <a:t>‹#›</a:t>
            </a:fld>
            <a:endParaRPr lang="tr-TR" altLang="tr-TR"/>
          </a:p>
        </p:txBody>
      </p:sp>
    </p:spTree>
    <p:extLst>
      <p:ext uri="{BB962C8B-B14F-4D97-AF65-F5344CB8AC3E}">
        <p14:creationId xmlns:p14="http://schemas.microsoft.com/office/powerpoint/2010/main" val="111226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11"/>
          <p:cNvSpPr>
            <a:spLocks noGrp="1" noChangeArrowheads="1"/>
          </p:cNvSpPr>
          <p:nvPr>
            <p:ph type="dt" sz="half" idx="10"/>
          </p:nvPr>
        </p:nvSpPr>
        <p:spPr/>
        <p:txBody>
          <a:bodyPr/>
          <a:lstStyle>
            <a:lvl1pPr>
              <a:defRPr u="sng"/>
            </a:lvl1pPr>
          </a:lstStyle>
          <a:p>
            <a:pPr>
              <a:defRPr/>
            </a:pPr>
            <a:endParaRPr lang="tr-TR"/>
          </a:p>
        </p:txBody>
      </p:sp>
      <p:sp>
        <p:nvSpPr>
          <p:cNvPr id="8" name="Rectangle 12"/>
          <p:cNvSpPr>
            <a:spLocks noGrp="1" noChangeArrowheads="1"/>
          </p:cNvSpPr>
          <p:nvPr>
            <p:ph type="ftr" sz="quarter" idx="11"/>
          </p:nvPr>
        </p:nvSpPr>
        <p:spPr/>
        <p:txBody>
          <a:bodyPr/>
          <a:lstStyle>
            <a:lvl1pPr>
              <a:defRPr u="sng"/>
            </a:lvl1pPr>
          </a:lstStyle>
          <a:p>
            <a:pPr>
              <a:defRPr/>
            </a:pPr>
            <a:endParaRPr lang="tr-TR"/>
          </a:p>
        </p:txBody>
      </p:sp>
      <p:sp>
        <p:nvSpPr>
          <p:cNvPr id="9" name="Rectangle 13"/>
          <p:cNvSpPr>
            <a:spLocks noGrp="1" noChangeArrowheads="1"/>
          </p:cNvSpPr>
          <p:nvPr>
            <p:ph type="sldNum" sz="quarter" idx="12"/>
          </p:nvPr>
        </p:nvSpPr>
        <p:spPr/>
        <p:txBody>
          <a:bodyPr/>
          <a:lstStyle>
            <a:lvl1pPr>
              <a:defRPr u="sng"/>
            </a:lvl1pPr>
          </a:lstStyle>
          <a:p>
            <a:fld id="{CA52167F-CD9A-4E0D-B85D-0D0357299D76}" type="slidenum">
              <a:rPr lang="tr-TR" altLang="tr-TR"/>
              <a:pPr/>
              <a:t>‹#›</a:t>
            </a:fld>
            <a:endParaRPr lang="tr-TR" altLang="tr-TR"/>
          </a:p>
        </p:txBody>
      </p:sp>
    </p:spTree>
    <p:extLst>
      <p:ext uri="{BB962C8B-B14F-4D97-AF65-F5344CB8AC3E}">
        <p14:creationId xmlns:p14="http://schemas.microsoft.com/office/powerpoint/2010/main" val="954951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11"/>
          <p:cNvSpPr>
            <a:spLocks noGrp="1" noChangeArrowheads="1"/>
          </p:cNvSpPr>
          <p:nvPr>
            <p:ph type="dt" sz="half" idx="10"/>
          </p:nvPr>
        </p:nvSpPr>
        <p:spPr/>
        <p:txBody>
          <a:bodyPr/>
          <a:lstStyle>
            <a:lvl1pPr>
              <a:defRPr u="sng"/>
            </a:lvl1pPr>
          </a:lstStyle>
          <a:p>
            <a:pPr>
              <a:defRPr/>
            </a:pPr>
            <a:endParaRPr lang="tr-TR"/>
          </a:p>
        </p:txBody>
      </p:sp>
      <p:sp>
        <p:nvSpPr>
          <p:cNvPr id="4" name="Rectangle 12"/>
          <p:cNvSpPr>
            <a:spLocks noGrp="1" noChangeArrowheads="1"/>
          </p:cNvSpPr>
          <p:nvPr>
            <p:ph type="ftr" sz="quarter" idx="11"/>
          </p:nvPr>
        </p:nvSpPr>
        <p:spPr/>
        <p:txBody>
          <a:bodyPr/>
          <a:lstStyle>
            <a:lvl1pPr>
              <a:defRPr u="sng"/>
            </a:lvl1pPr>
          </a:lstStyle>
          <a:p>
            <a:pPr>
              <a:defRPr/>
            </a:pPr>
            <a:endParaRPr lang="tr-TR"/>
          </a:p>
        </p:txBody>
      </p:sp>
      <p:sp>
        <p:nvSpPr>
          <p:cNvPr id="5" name="Rectangle 13"/>
          <p:cNvSpPr>
            <a:spLocks noGrp="1" noChangeArrowheads="1"/>
          </p:cNvSpPr>
          <p:nvPr>
            <p:ph type="sldNum" sz="quarter" idx="12"/>
          </p:nvPr>
        </p:nvSpPr>
        <p:spPr/>
        <p:txBody>
          <a:bodyPr/>
          <a:lstStyle>
            <a:lvl1pPr>
              <a:defRPr u="sng"/>
            </a:lvl1pPr>
          </a:lstStyle>
          <a:p>
            <a:fld id="{1A66FB04-65F2-49B1-86E1-AF5D5F6FEFA5}" type="slidenum">
              <a:rPr lang="tr-TR" altLang="tr-TR"/>
              <a:pPr/>
              <a:t>‹#›</a:t>
            </a:fld>
            <a:endParaRPr lang="tr-TR" altLang="tr-TR"/>
          </a:p>
        </p:txBody>
      </p:sp>
    </p:spTree>
    <p:extLst>
      <p:ext uri="{BB962C8B-B14F-4D97-AF65-F5344CB8AC3E}">
        <p14:creationId xmlns:p14="http://schemas.microsoft.com/office/powerpoint/2010/main" val="28722099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p:txBody>
          <a:bodyPr/>
          <a:lstStyle>
            <a:lvl1pPr>
              <a:defRPr u="sng"/>
            </a:lvl1pPr>
          </a:lstStyle>
          <a:p>
            <a:pPr>
              <a:defRPr/>
            </a:pPr>
            <a:endParaRPr lang="tr-TR"/>
          </a:p>
        </p:txBody>
      </p:sp>
      <p:sp>
        <p:nvSpPr>
          <p:cNvPr id="3" name="Rectangle 12"/>
          <p:cNvSpPr>
            <a:spLocks noGrp="1" noChangeArrowheads="1"/>
          </p:cNvSpPr>
          <p:nvPr>
            <p:ph type="ftr" sz="quarter" idx="11"/>
          </p:nvPr>
        </p:nvSpPr>
        <p:spPr/>
        <p:txBody>
          <a:bodyPr/>
          <a:lstStyle>
            <a:lvl1pPr>
              <a:defRPr u="sng"/>
            </a:lvl1pPr>
          </a:lstStyle>
          <a:p>
            <a:pPr>
              <a:defRPr/>
            </a:pPr>
            <a:endParaRPr lang="tr-TR"/>
          </a:p>
        </p:txBody>
      </p:sp>
      <p:sp>
        <p:nvSpPr>
          <p:cNvPr id="4" name="Rectangle 13"/>
          <p:cNvSpPr>
            <a:spLocks noGrp="1" noChangeArrowheads="1"/>
          </p:cNvSpPr>
          <p:nvPr>
            <p:ph type="sldNum" sz="quarter" idx="12"/>
          </p:nvPr>
        </p:nvSpPr>
        <p:spPr/>
        <p:txBody>
          <a:bodyPr/>
          <a:lstStyle>
            <a:lvl1pPr>
              <a:defRPr u="sng"/>
            </a:lvl1pPr>
          </a:lstStyle>
          <a:p>
            <a:fld id="{9D977C89-7AF5-4971-B834-845AC093359E}" type="slidenum">
              <a:rPr lang="tr-TR" altLang="tr-TR"/>
              <a:pPr/>
              <a:t>‹#›</a:t>
            </a:fld>
            <a:endParaRPr lang="tr-TR" altLang="tr-TR"/>
          </a:p>
        </p:txBody>
      </p:sp>
    </p:spTree>
    <p:extLst>
      <p:ext uri="{BB962C8B-B14F-4D97-AF65-F5344CB8AC3E}">
        <p14:creationId xmlns:p14="http://schemas.microsoft.com/office/powerpoint/2010/main" val="1875994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fld id="{0EA2A536-0E58-4BB8-AE00-DAA7EB8A8127}" type="slidenum">
              <a:rPr lang="tr-TR" altLang="tr-TR"/>
              <a:pPr/>
              <a:t>‹#›</a:t>
            </a:fld>
            <a:endParaRPr lang="tr-TR" altLang="tr-TR"/>
          </a:p>
        </p:txBody>
      </p:sp>
    </p:spTree>
    <p:extLst>
      <p:ext uri="{BB962C8B-B14F-4D97-AF65-F5344CB8AC3E}">
        <p14:creationId xmlns:p14="http://schemas.microsoft.com/office/powerpoint/2010/main" val="1112428044"/>
      </p:ext>
    </p:extLst>
  </p:cSld>
  <p:clrMapOvr>
    <a:masterClrMapping/>
  </p:clrMapOvr>
  <p:transition spd="med">
    <p:wheel/>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11"/>
          <p:cNvSpPr>
            <a:spLocks noGrp="1" noChangeArrowheads="1"/>
          </p:cNvSpPr>
          <p:nvPr>
            <p:ph type="dt" sz="half" idx="10"/>
          </p:nvPr>
        </p:nvSpPr>
        <p:spPr/>
        <p:txBody>
          <a:bodyPr/>
          <a:lstStyle>
            <a:lvl1pPr>
              <a:defRPr u="sng"/>
            </a:lvl1pPr>
          </a:lstStyle>
          <a:p>
            <a:pPr>
              <a:defRPr/>
            </a:pPr>
            <a:endParaRPr lang="tr-TR"/>
          </a:p>
        </p:txBody>
      </p:sp>
      <p:sp>
        <p:nvSpPr>
          <p:cNvPr id="6" name="Rectangle 12"/>
          <p:cNvSpPr>
            <a:spLocks noGrp="1" noChangeArrowheads="1"/>
          </p:cNvSpPr>
          <p:nvPr>
            <p:ph type="ftr" sz="quarter" idx="11"/>
          </p:nvPr>
        </p:nvSpPr>
        <p:spPr/>
        <p:txBody>
          <a:bodyPr/>
          <a:lstStyle>
            <a:lvl1pPr>
              <a:defRPr u="sng"/>
            </a:lvl1pPr>
          </a:lstStyle>
          <a:p>
            <a:pPr>
              <a:defRPr/>
            </a:pPr>
            <a:endParaRPr lang="tr-TR"/>
          </a:p>
        </p:txBody>
      </p:sp>
      <p:sp>
        <p:nvSpPr>
          <p:cNvPr id="7" name="Rectangle 13"/>
          <p:cNvSpPr>
            <a:spLocks noGrp="1" noChangeArrowheads="1"/>
          </p:cNvSpPr>
          <p:nvPr>
            <p:ph type="sldNum" sz="quarter" idx="12"/>
          </p:nvPr>
        </p:nvSpPr>
        <p:spPr/>
        <p:txBody>
          <a:bodyPr/>
          <a:lstStyle>
            <a:lvl1pPr>
              <a:defRPr u="sng"/>
            </a:lvl1pPr>
          </a:lstStyle>
          <a:p>
            <a:fld id="{4F5D7371-31FF-4918-9516-5217FCBD5696}" type="slidenum">
              <a:rPr lang="tr-TR" altLang="tr-TR"/>
              <a:pPr/>
              <a:t>‹#›</a:t>
            </a:fld>
            <a:endParaRPr lang="tr-TR" altLang="tr-TR"/>
          </a:p>
        </p:txBody>
      </p:sp>
    </p:spTree>
    <p:extLst>
      <p:ext uri="{BB962C8B-B14F-4D97-AF65-F5344CB8AC3E}">
        <p14:creationId xmlns:p14="http://schemas.microsoft.com/office/powerpoint/2010/main" val="17067319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11"/>
          <p:cNvSpPr>
            <a:spLocks noGrp="1" noChangeArrowheads="1"/>
          </p:cNvSpPr>
          <p:nvPr>
            <p:ph type="dt" sz="half" idx="10"/>
          </p:nvPr>
        </p:nvSpPr>
        <p:spPr/>
        <p:txBody>
          <a:bodyPr/>
          <a:lstStyle>
            <a:lvl1pPr>
              <a:defRPr u="sng"/>
            </a:lvl1pPr>
          </a:lstStyle>
          <a:p>
            <a:pPr>
              <a:defRPr/>
            </a:pPr>
            <a:endParaRPr lang="tr-TR"/>
          </a:p>
        </p:txBody>
      </p:sp>
      <p:sp>
        <p:nvSpPr>
          <p:cNvPr id="6" name="Rectangle 12"/>
          <p:cNvSpPr>
            <a:spLocks noGrp="1" noChangeArrowheads="1"/>
          </p:cNvSpPr>
          <p:nvPr>
            <p:ph type="ftr" sz="quarter" idx="11"/>
          </p:nvPr>
        </p:nvSpPr>
        <p:spPr/>
        <p:txBody>
          <a:bodyPr/>
          <a:lstStyle>
            <a:lvl1pPr>
              <a:defRPr u="sng"/>
            </a:lvl1pPr>
          </a:lstStyle>
          <a:p>
            <a:pPr>
              <a:defRPr/>
            </a:pPr>
            <a:endParaRPr lang="tr-TR"/>
          </a:p>
        </p:txBody>
      </p:sp>
      <p:sp>
        <p:nvSpPr>
          <p:cNvPr id="7" name="Rectangle 13"/>
          <p:cNvSpPr>
            <a:spLocks noGrp="1" noChangeArrowheads="1"/>
          </p:cNvSpPr>
          <p:nvPr>
            <p:ph type="sldNum" sz="quarter" idx="12"/>
          </p:nvPr>
        </p:nvSpPr>
        <p:spPr/>
        <p:txBody>
          <a:bodyPr/>
          <a:lstStyle>
            <a:lvl1pPr>
              <a:defRPr u="sng"/>
            </a:lvl1pPr>
          </a:lstStyle>
          <a:p>
            <a:fld id="{D5CCC723-D016-4A83-B333-A74F04076EF5}" type="slidenum">
              <a:rPr lang="tr-TR" altLang="tr-TR"/>
              <a:pPr/>
              <a:t>‹#›</a:t>
            </a:fld>
            <a:endParaRPr lang="tr-TR" altLang="tr-TR"/>
          </a:p>
        </p:txBody>
      </p:sp>
    </p:spTree>
    <p:extLst>
      <p:ext uri="{BB962C8B-B14F-4D97-AF65-F5344CB8AC3E}">
        <p14:creationId xmlns:p14="http://schemas.microsoft.com/office/powerpoint/2010/main" val="4503207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1"/>
          <p:cNvSpPr>
            <a:spLocks noGrp="1" noChangeArrowheads="1"/>
          </p:cNvSpPr>
          <p:nvPr>
            <p:ph type="dt" sz="half" idx="10"/>
          </p:nvPr>
        </p:nvSpPr>
        <p:spPr/>
        <p:txBody>
          <a:bodyPr/>
          <a:lstStyle>
            <a:lvl1pPr>
              <a:defRPr u="sng"/>
            </a:lvl1pPr>
          </a:lstStyle>
          <a:p>
            <a:pPr>
              <a:defRPr/>
            </a:pPr>
            <a:endParaRPr lang="tr-TR"/>
          </a:p>
        </p:txBody>
      </p:sp>
      <p:sp>
        <p:nvSpPr>
          <p:cNvPr id="5" name="Rectangle 12"/>
          <p:cNvSpPr>
            <a:spLocks noGrp="1" noChangeArrowheads="1"/>
          </p:cNvSpPr>
          <p:nvPr>
            <p:ph type="ftr" sz="quarter" idx="11"/>
          </p:nvPr>
        </p:nvSpPr>
        <p:spPr/>
        <p:txBody>
          <a:bodyPr/>
          <a:lstStyle>
            <a:lvl1pPr>
              <a:defRPr u="sng"/>
            </a:lvl1pPr>
          </a:lstStyle>
          <a:p>
            <a:pPr>
              <a:defRPr/>
            </a:pPr>
            <a:endParaRPr lang="tr-TR"/>
          </a:p>
        </p:txBody>
      </p:sp>
      <p:sp>
        <p:nvSpPr>
          <p:cNvPr id="6" name="Rectangle 13"/>
          <p:cNvSpPr>
            <a:spLocks noGrp="1" noChangeArrowheads="1"/>
          </p:cNvSpPr>
          <p:nvPr>
            <p:ph type="sldNum" sz="quarter" idx="12"/>
          </p:nvPr>
        </p:nvSpPr>
        <p:spPr/>
        <p:txBody>
          <a:bodyPr/>
          <a:lstStyle>
            <a:lvl1pPr>
              <a:defRPr u="sng"/>
            </a:lvl1pPr>
          </a:lstStyle>
          <a:p>
            <a:fld id="{0D9676B4-8D1A-4BBE-81AA-7941850ACDE8}" type="slidenum">
              <a:rPr lang="tr-TR" altLang="tr-TR"/>
              <a:pPr/>
              <a:t>‹#›</a:t>
            </a:fld>
            <a:endParaRPr lang="tr-TR" altLang="tr-TR"/>
          </a:p>
        </p:txBody>
      </p:sp>
    </p:spTree>
    <p:extLst>
      <p:ext uri="{BB962C8B-B14F-4D97-AF65-F5344CB8AC3E}">
        <p14:creationId xmlns:p14="http://schemas.microsoft.com/office/powerpoint/2010/main" val="9199366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48463" y="244475"/>
            <a:ext cx="2097087"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44475"/>
            <a:ext cx="6138863"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1"/>
          <p:cNvSpPr>
            <a:spLocks noGrp="1" noChangeArrowheads="1"/>
          </p:cNvSpPr>
          <p:nvPr>
            <p:ph type="dt" sz="half" idx="10"/>
          </p:nvPr>
        </p:nvSpPr>
        <p:spPr/>
        <p:txBody>
          <a:bodyPr/>
          <a:lstStyle>
            <a:lvl1pPr>
              <a:defRPr u="sng"/>
            </a:lvl1pPr>
          </a:lstStyle>
          <a:p>
            <a:pPr>
              <a:defRPr/>
            </a:pPr>
            <a:endParaRPr lang="tr-TR"/>
          </a:p>
        </p:txBody>
      </p:sp>
      <p:sp>
        <p:nvSpPr>
          <p:cNvPr id="5" name="Rectangle 12"/>
          <p:cNvSpPr>
            <a:spLocks noGrp="1" noChangeArrowheads="1"/>
          </p:cNvSpPr>
          <p:nvPr>
            <p:ph type="ftr" sz="quarter" idx="11"/>
          </p:nvPr>
        </p:nvSpPr>
        <p:spPr/>
        <p:txBody>
          <a:bodyPr/>
          <a:lstStyle>
            <a:lvl1pPr>
              <a:defRPr u="sng"/>
            </a:lvl1pPr>
          </a:lstStyle>
          <a:p>
            <a:pPr>
              <a:defRPr/>
            </a:pPr>
            <a:endParaRPr lang="tr-TR"/>
          </a:p>
        </p:txBody>
      </p:sp>
      <p:sp>
        <p:nvSpPr>
          <p:cNvPr id="6" name="Rectangle 13"/>
          <p:cNvSpPr>
            <a:spLocks noGrp="1" noChangeArrowheads="1"/>
          </p:cNvSpPr>
          <p:nvPr>
            <p:ph type="sldNum" sz="quarter" idx="12"/>
          </p:nvPr>
        </p:nvSpPr>
        <p:spPr/>
        <p:txBody>
          <a:bodyPr/>
          <a:lstStyle>
            <a:lvl1pPr>
              <a:defRPr u="sng"/>
            </a:lvl1pPr>
          </a:lstStyle>
          <a:p>
            <a:fld id="{62CDF67C-6A6B-49C8-B1CF-3DCA1625863E}" type="slidenum">
              <a:rPr lang="tr-TR" altLang="tr-TR"/>
              <a:pPr/>
              <a:t>‹#›</a:t>
            </a:fld>
            <a:endParaRPr lang="tr-TR" altLang="tr-TR"/>
          </a:p>
        </p:txBody>
      </p:sp>
    </p:spTree>
    <p:extLst>
      <p:ext uri="{BB962C8B-B14F-4D97-AF65-F5344CB8AC3E}">
        <p14:creationId xmlns:p14="http://schemas.microsoft.com/office/powerpoint/2010/main" val="184162887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457200" y="244475"/>
            <a:ext cx="8388350" cy="58515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1"/>
          <p:cNvSpPr>
            <a:spLocks noGrp="1" noChangeArrowheads="1"/>
          </p:cNvSpPr>
          <p:nvPr>
            <p:ph type="dt" sz="half" idx="10"/>
          </p:nvPr>
        </p:nvSpPr>
        <p:spPr/>
        <p:txBody>
          <a:bodyPr/>
          <a:lstStyle>
            <a:lvl1pPr>
              <a:defRPr u="sng"/>
            </a:lvl1pPr>
          </a:lstStyle>
          <a:p>
            <a:pPr>
              <a:defRPr/>
            </a:pPr>
            <a:endParaRPr lang="tr-TR"/>
          </a:p>
        </p:txBody>
      </p:sp>
      <p:sp>
        <p:nvSpPr>
          <p:cNvPr id="4" name="Rectangle 12"/>
          <p:cNvSpPr>
            <a:spLocks noGrp="1" noChangeArrowheads="1"/>
          </p:cNvSpPr>
          <p:nvPr>
            <p:ph type="ftr" sz="quarter" idx="11"/>
          </p:nvPr>
        </p:nvSpPr>
        <p:spPr/>
        <p:txBody>
          <a:bodyPr/>
          <a:lstStyle>
            <a:lvl1pPr>
              <a:defRPr u="sng"/>
            </a:lvl1pPr>
          </a:lstStyle>
          <a:p>
            <a:pPr>
              <a:defRPr/>
            </a:pPr>
            <a:endParaRPr lang="tr-TR"/>
          </a:p>
        </p:txBody>
      </p:sp>
      <p:sp>
        <p:nvSpPr>
          <p:cNvPr id="5" name="Rectangle 13"/>
          <p:cNvSpPr>
            <a:spLocks noGrp="1" noChangeArrowheads="1"/>
          </p:cNvSpPr>
          <p:nvPr>
            <p:ph type="sldNum" sz="quarter" idx="12"/>
          </p:nvPr>
        </p:nvSpPr>
        <p:spPr/>
        <p:txBody>
          <a:bodyPr/>
          <a:lstStyle>
            <a:lvl1pPr>
              <a:defRPr u="sng"/>
            </a:lvl1pPr>
          </a:lstStyle>
          <a:p>
            <a:fld id="{6E9CD629-B933-4AFA-9B2C-0D8F43784AC3}" type="slidenum">
              <a:rPr lang="tr-TR" altLang="tr-TR"/>
              <a:pPr/>
              <a:t>‹#›</a:t>
            </a:fld>
            <a:endParaRPr lang="tr-TR" altLang="tr-TR"/>
          </a:p>
        </p:txBody>
      </p:sp>
    </p:spTree>
    <p:extLst>
      <p:ext uri="{BB962C8B-B14F-4D97-AF65-F5344CB8AC3E}">
        <p14:creationId xmlns:p14="http://schemas.microsoft.com/office/powerpoint/2010/main" val="1342659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fld id="{A62B6719-28B1-41EE-8974-DE140A82C550}" type="slidenum">
              <a:rPr lang="tr-TR" altLang="tr-TR"/>
              <a:pPr/>
              <a:t>‹#›</a:t>
            </a:fld>
            <a:endParaRPr lang="tr-TR" altLang="tr-TR"/>
          </a:p>
        </p:txBody>
      </p:sp>
    </p:spTree>
    <p:extLst>
      <p:ext uri="{BB962C8B-B14F-4D97-AF65-F5344CB8AC3E}">
        <p14:creationId xmlns:p14="http://schemas.microsoft.com/office/powerpoint/2010/main" val="669728705"/>
      </p:ext>
    </p:extLst>
  </p:cSld>
  <p:clrMapOvr>
    <a:masterClrMapping/>
  </p:clrMapOvr>
  <p:transition spd="med">
    <p:whee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fld id="{9C6D88FB-272B-4E3E-9A5E-EF0649938924}" type="slidenum">
              <a:rPr lang="tr-TR" altLang="tr-TR"/>
              <a:pPr/>
              <a:t>‹#›</a:t>
            </a:fld>
            <a:endParaRPr lang="tr-TR" altLang="tr-TR"/>
          </a:p>
        </p:txBody>
      </p:sp>
    </p:spTree>
    <p:extLst>
      <p:ext uri="{BB962C8B-B14F-4D97-AF65-F5344CB8AC3E}">
        <p14:creationId xmlns:p14="http://schemas.microsoft.com/office/powerpoint/2010/main" val="184840252"/>
      </p:ext>
    </p:extLst>
  </p:cSld>
  <p:clrMapOvr>
    <a:masterClrMapping/>
  </p:clrMapOvr>
  <p:transition spd="med">
    <p:whee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p>
        </p:txBody>
      </p:sp>
      <p:sp>
        <p:nvSpPr>
          <p:cNvPr id="8" name="Rectangle 5"/>
          <p:cNvSpPr>
            <a:spLocks noGrp="1" noChangeArrowheads="1"/>
          </p:cNvSpPr>
          <p:nvPr>
            <p:ph type="ftr" sz="quarter" idx="11"/>
          </p:nvPr>
        </p:nvSpPr>
        <p:spPr>
          <a:ln/>
        </p:spPr>
        <p:txBody>
          <a:bodyPr/>
          <a:lstStyle>
            <a:lvl1pPr>
              <a:defRPr/>
            </a:lvl1pPr>
          </a:lstStyle>
          <a:p>
            <a:pPr>
              <a:defRPr/>
            </a:pPr>
            <a:endParaRPr lang="tr-TR"/>
          </a:p>
        </p:txBody>
      </p:sp>
      <p:sp>
        <p:nvSpPr>
          <p:cNvPr id="9" name="Rectangle 6"/>
          <p:cNvSpPr>
            <a:spLocks noGrp="1" noChangeArrowheads="1"/>
          </p:cNvSpPr>
          <p:nvPr>
            <p:ph type="sldNum" sz="quarter" idx="12"/>
          </p:nvPr>
        </p:nvSpPr>
        <p:spPr>
          <a:ln/>
        </p:spPr>
        <p:txBody>
          <a:bodyPr/>
          <a:lstStyle>
            <a:lvl1pPr>
              <a:defRPr/>
            </a:lvl1pPr>
          </a:lstStyle>
          <a:p>
            <a:fld id="{6CE923F1-82A2-412E-BC31-A3E1C3D67EC8}" type="slidenum">
              <a:rPr lang="tr-TR" altLang="tr-TR"/>
              <a:pPr/>
              <a:t>‹#›</a:t>
            </a:fld>
            <a:endParaRPr lang="tr-TR" altLang="tr-TR"/>
          </a:p>
        </p:txBody>
      </p:sp>
    </p:spTree>
    <p:extLst>
      <p:ext uri="{BB962C8B-B14F-4D97-AF65-F5344CB8AC3E}">
        <p14:creationId xmlns:p14="http://schemas.microsoft.com/office/powerpoint/2010/main" val="2893884479"/>
      </p:ext>
    </p:extLst>
  </p:cSld>
  <p:clrMapOvr>
    <a:masterClrMapping/>
  </p:clrMapOvr>
  <p:transition spd="med">
    <p:whee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p>
        </p:txBody>
      </p:sp>
      <p:sp>
        <p:nvSpPr>
          <p:cNvPr id="4" name="Rectangle 5"/>
          <p:cNvSpPr>
            <a:spLocks noGrp="1" noChangeArrowheads="1"/>
          </p:cNvSpPr>
          <p:nvPr>
            <p:ph type="ftr" sz="quarter" idx="11"/>
          </p:nvPr>
        </p:nvSpPr>
        <p:spPr>
          <a:ln/>
        </p:spPr>
        <p:txBody>
          <a:bodyPr/>
          <a:lstStyle>
            <a:lvl1pPr>
              <a:defRPr/>
            </a:lvl1pPr>
          </a:lstStyle>
          <a:p>
            <a:pPr>
              <a:defRPr/>
            </a:pPr>
            <a:endParaRPr lang="tr-TR"/>
          </a:p>
        </p:txBody>
      </p:sp>
      <p:sp>
        <p:nvSpPr>
          <p:cNvPr id="5" name="Rectangle 6"/>
          <p:cNvSpPr>
            <a:spLocks noGrp="1" noChangeArrowheads="1"/>
          </p:cNvSpPr>
          <p:nvPr>
            <p:ph type="sldNum" sz="quarter" idx="12"/>
          </p:nvPr>
        </p:nvSpPr>
        <p:spPr>
          <a:ln/>
        </p:spPr>
        <p:txBody>
          <a:bodyPr/>
          <a:lstStyle>
            <a:lvl1pPr>
              <a:defRPr/>
            </a:lvl1pPr>
          </a:lstStyle>
          <a:p>
            <a:fld id="{5BACC70C-2807-4A4F-943F-AC9A40CB897D}" type="slidenum">
              <a:rPr lang="tr-TR" altLang="tr-TR"/>
              <a:pPr/>
              <a:t>‹#›</a:t>
            </a:fld>
            <a:endParaRPr lang="tr-TR" altLang="tr-TR"/>
          </a:p>
        </p:txBody>
      </p:sp>
    </p:spTree>
    <p:extLst>
      <p:ext uri="{BB962C8B-B14F-4D97-AF65-F5344CB8AC3E}">
        <p14:creationId xmlns:p14="http://schemas.microsoft.com/office/powerpoint/2010/main" val="3071731967"/>
      </p:ext>
    </p:extLst>
  </p:cSld>
  <p:clrMapOvr>
    <a:masterClrMapping/>
  </p:clrMapOvr>
  <p:transition spd="med">
    <p:whee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p>
        </p:txBody>
      </p:sp>
      <p:sp>
        <p:nvSpPr>
          <p:cNvPr id="3" name="Rectangle 5"/>
          <p:cNvSpPr>
            <a:spLocks noGrp="1" noChangeArrowheads="1"/>
          </p:cNvSpPr>
          <p:nvPr>
            <p:ph type="ftr" sz="quarter" idx="11"/>
          </p:nvPr>
        </p:nvSpPr>
        <p:spPr>
          <a:ln/>
        </p:spPr>
        <p:txBody>
          <a:bodyPr/>
          <a:lstStyle>
            <a:lvl1pPr>
              <a:defRPr/>
            </a:lvl1pPr>
          </a:lstStyle>
          <a:p>
            <a:pPr>
              <a:defRPr/>
            </a:pPr>
            <a:endParaRPr lang="tr-TR"/>
          </a:p>
        </p:txBody>
      </p:sp>
      <p:sp>
        <p:nvSpPr>
          <p:cNvPr id="4" name="Rectangle 6"/>
          <p:cNvSpPr>
            <a:spLocks noGrp="1" noChangeArrowheads="1"/>
          </p:cNvSpPr>
          <p:nvPr>
            <p:ph type="sldNum" sz="quarter" idx="12"/>
          </p:nvPr>
        </p:nvSpPr>
        <p:spPr>
          <a:ln/>
        </p:spPr>
        <p:txBody>
          <a:bodyPr/>
          <a:lstStyle>
            <a:lvl1pPr>
              <a:defRPr/>
            </a:lvl1pPr>
          </a:lstStyle>
          <a:p>
            <a:fld id="{3D752B5C-A44C-4915-B142-05A1B59401A1}" type="slidenum">
              <a:rPr lang="tr-TR" altLang="tr-TR"/>
              <a:pPr/>
              <a:t>‹#›</a:t>
            </a:fld>
            <a:endParaRPr lang="tr-TR" altLang="tr-TR"/>
          </a:p>
        </p:txBody>
      </p:sp>
    </p:spTree>
    <p:extLst>
      <p:ext uri="{BB962C8B-B14F-4D97-AF65-F5344CB8AC3E}">
        <p14:creationId xmlns:p14="http://schemas.microsoft.com/office/powerpoint/2010/main" val="122350240"/>
      </p:ext>
    </p:extLst>
  </p:cSld>
  <p:clrMapOvr>
    <a:masterClrMapping/>
  </p:clrMapOvr>
  <p:transition spd="med">
    <p:whee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fld id="{17901C46-7B04-47AC-BC7D-E1990E64E268}" type="slidenum">
              <a:rPr lang="tr-TR" altLang="tr-TR"/>
              <a:pPr/>
              <a:t>‹#›</a:t>
            </a:fld>
            <a:endParaRPr lang="tr-TR" altLang="tr-TR"/>
          </a:p>
        </p:txBody>
      </p:sp>
    </p:spTree>
    <p:extLst>
      <p:ext uri="{BB962C8B-B14F-4D97-AF65-F5344CB8AC3E}">
        <p14:creationId xmlns:p14="http://schemas.microsoft.com/office/powerpoint/2010/main" val="4132980370"/>
      </p:ext>
    </p:extLst>
  </p:cSld>
  <p:clrMapOvr>
    <a:masterClrMapping/>
  </p:clrMapOvr>
  <p:transition spd="med">
    <p:whee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fld id="{6874D8FC-68BF-4DA7-8001-D0458E29A53F}" type="slidenum">
              <a:rPr lang="tr-TR" altLang="tr-TR"/>
              <a:pPr/>
              <a:t>‹#›</a:t>
            </a:fld>
            <a:endParaRPr lang="tr-TR" altLang="tr-TR"/>
          </a:p>
        </p:txBody>
      </p:sp>
    </p:spTree>
    <p:extLst>
      <p:ext uri="{BB962C8B-B14F-4D97-AF65-F5344CB8AC3E}">
        <p14:creationId xmlns:p14="http://schemas.microsoft.com/office/powerpoint/2010/main" val="2077319388"/>
      </p:ext>
    </p:extLst>
  </p:cSld>
  <p:clrMapOvr>
    <a:masterClrMapping/>
  </p:clrMapOvr>
  <p:transition spd="med">
    <p:whee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u="none"/>
            </a:lvl1pPr>
          </a:lstStyle>
          <a:p>
            <a:pPr>
              <a:defRPr/>
            </a:pPr>
            <a:endParaRPr lang="tr-T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u="none"/>
            </a:lvl1pPr>
          </a:lstStyle>
          <a:p>
            <a:pPr>
              <a:defRPr/>
            </a:pPr>
            <a:endParaRPr lang="tr-T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u="none"/>
            </a:lvl1pPr>
          </a:lstStyle>
          <a:p>
            <a:fld id="{0F0A2DA5-C5C2-47BF-902F-E30B2F054E33}"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Lst>
  <p:transition spd="med">
    <p:wheel/>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mic Sans MS" pitchFamily="66" charset="0"/>
        </a:defRPr>
      </a:lvl2pPr>
      <a:lvl3pPr algn="ctr" rtl="0" eaLnBrk="0" fontAlgn="base" hangingPunct="0">
        <a:spcBef>
          <a:spcPct val="0"/>
        </a:spcBef>
        <a:spcAft>
          <a:spcPct val="0"/>
        </a:spcAft>
        <a:defRPr sz="4400">
          <a:solidFill>
            <a:schemeClr val="tx2"/>
          </a:solidFill>
          <a:latin typeface="Comic Sans MS" pitchFamily="66" charset="0"/>
        </a:defRPr>
      </a:lvl3pPr>
      <a:lvl4pPr algn="ctr" rtl="0" eaLnBrk="0" fontAlgn="base" hangingPunct="0">
        <a:spcBef>
          <a:spcPct val="0"/>
        </a:spcBef>
        <a:spcAft>
          <a:spcPct val="0"/>
        </a:spcAft>
        <a:defRPr sz="4400">
          <a:solidFill>
            <a:schemeClr val="tx2"/>
          </a:solidFill>
          <a:latin typeface="Comic Sans MS" pitchFamily="66" charset="0"/>
        </a:defRPr>
      </a:lvl4pPr>
      <a:lvl5pPr algn="ctr" rtl="0" eaLnBrk="0" fontAlgn="base" hangingPunct="0">
        <a:spcBef>
          <a:spcPct val="0"/>
        </a:spcBef>
        <a:spcAft>
          <a:spcPct val="0"/>
        </a:spcAft>
        <a:defRPr sz="4400">
          <a:solidFill>
            <a:schemeClr val="tx2"/>
          </a:solidFill>
          <a:latin typeface="Comic Sans MS" pitchFamily="66" charset="0"/>
        </a:defRPr>
      </a:lvl5pPr>
      <a:lvl6pPr marL="457200" algn="ctr" rtl="0" fontAlgn="base">
        <a:spcBef>
          <a:spcPct val="0"/>
        </a:spcBef>
        <a:spcAft>
          <a:spcPct val="0"/>
        </a:spcAft>
        <a:defRPr sz="4400">
          <a:solidFill>
            <a:schemeClr val="tx2"/>
          </a:solidFill>
          <a:latin typeface="Comic Sans MS" pitchFamily="66" charset="0"/>
        </a:defRPr>
      </a:lvl6pPr>
      <a:lvl7pPr marL="914400" algn="ctr" rtl="0" fontAlgn="base">
        <a:spcBef>
          <a:spcPct val="0"/>
        </a:spcBef>
        <a:spcAft>
          <a:spcPct val="0"/>
        </a:spcAft>
        <a:defRPr sz="4400">
          <a:solidFill>
            <a:schemeClr val="tx2"/>
          </a:solidFill>
          <a:latin typeface="Comic Sans MS" pitchFamily="66" charset="0"/>
        </a:defRPr>
      </a:lvl7pPr>
      <a:lvl8pPr marL="1371600" algn="ctr" rtl="0" fontAlgn="base">
        <a:spcBef>
          <a:spcPct val="0"/>
        </a:spcBef>
        <a:spcAft>
          <a:spcPct val="0"/>
        </a:spcAft>
        <a:defRPr sz="4400">
          <a:solidFill>
            <a:schemeClr val="tx2"/>
          </a:solidFill>
          <a:latin typeface="Comic Sans MS" pitchFamily="66" charset="0"/>
        </a:defRPr>
      </a:lvl8pPr>
      <a:lvl9pPr marL="1828800" algn="ctr" rtl="0" fontAlgn="base">
        <a:spcBef>
          <a:spcPct val="0"/>
        </a:spcBef>
        <a:spcAft>
          <a:spcPct val="0"/>
        </a:spcAft>
        <a:defRPr sz="4400">
          <a:solidFill>
            <a:schemeClr val="tx2"/>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319088" y="1828800"/>
            <a:ext cx="8824912" cy="5029200"/>
            <a:chOff x="201" y="1152"/>
            <a:chExt cx="5559" cy="3168"/>
          </a:xfrm>
        </p:grpSpPr>
        <p:sp>
          <p:nvSpPr>
            <p:cNvPr id="2056" name="Freeform 3"/>
            <p:cNvSpPr>
              <a:spLocks/>
            </p:cNvSpPr>
            <p:nvPr/>
          </p:nvSpPr>
          <p:spPr bwMode="ltGray">
            <a:xfrm>
              <a:off x="528" y="2909"/>
              <a:ext cx="5232" cy="1411"/>
            </a:xfrm>
            <a:custGeom>
              <a:avLst/>
              <a:gdLst>
                <a:gd name="T0" fmla="*/ 0 w 4897"/>
                <a:gd name="T1" fmla="*/ 0 h 2182"/>
                <a:gd name="T2" fmla="*/ 0 w 4897"/>
                <a:gd name="T3" fmla="*/ 590 h 2182"/>
                <a:gd name="T4" fmla="*/ 5972 w 4897"/>
                <a:gd name="T5" fmla="*/ 590 h 2182"/>
                <a:gd name="T6" fmla="*/ 5972 w 4897"/>
                <a:gd name="T7" fmla="*/ 0 h 2182"/>
                <a:gd name="T8" fmla="*/ 0 w 4897"/>
                <a:gd name="T9" fmla="*/ 0 h 2182"/>
                <a:gd name="T10" fmla="*/ 0 w 4897"/>
                <a:gd name="T11" fmla="*/ 0 h 21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97" h="2182">
                  <a:moveTo>
                    <a:pt x="0" y="0"/>
                  </a:moveTo>
                  <a:lnTo>
                    <a:pt x="0" y="2182"/>
                  </a:lnTo>
                  <a:lnTo>
                    <a:pt x="4897" y="2182"/>
                  </a:lnTo>
                  <a:lnTo>
                    <a:pt x="4897" y="0"/>
                  </a:lnTo>
                  <a:lnTo>
                    <a:pt x="0" y="0"/>
                  </a:lnTo>
                  <a:close/>
                </a:path>
              </a:pathLst>
            </a:custGeom>
            <a:solidFill>
              <a:schemeClr val="bg2">
                <a:alpha val="30196"/>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057" name="Freeform 4"/>
            <p:cNvSpPr>
              <a:spLocks/>
            </p:cNvSpPr>
            <p:nvPr/>
          </p:nvSpPr>
          <p:spPr bwMode="ltGray">
            <a:xfrm>
              <a:off x="210" y="1152"/>
              <a:ext cx="5550" cy="3168"/>
            </a:xfrm>
            <a:custGeom>
              <a:avLst/>
              <a:gdLst>
                <a:gd name="T0" fmla="*/ 330 w 5550"/>
                <a:gd name="T1" fmla="*/ 1764 h 3168"/>
                <a:gd name="T2" fmla="*/ 0 w 5550"/>
                <a:gd name="T3" fmla="*/ 1764 h 3168"/>
                <a:gd name="T4" fmla="*/ 0 w 5550"/>
                <a:gd name="T5" fmla="*/ 3168 h 3168"/>
                <a:gd name="T6" fmla="*/ 5550 w 5550"/>
                <a:gd name="T7" fmla="*/ 3168 h 3168"/>
                <a:gd name="T8" fmla="*/ 5550 w 5550"/>
                <a:gd name="T9" fmla="*/ 0 h 3168"/>
                <a:gd name="T10" fmla="*/ 330 w 5550"/>
                <a:gd name="T11" fmla="*/ 0 h 3168"/>
                <a:gd name="T12" fmla="*/ 330 w 5550"/>
                <a:gd name="T13" fmla="*/ 1764 h 316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196"/>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058" name="Freeform 5"/>
            <p:cNvSpPr>
              <a:spLocks/>
            </p:cNvSpPr>
            <p:nvPr/>
          </p:nvSpPr>
          <p:spPr bwMode="ltGray">
            <a:xfrm>
              <a:off x="528" y="2932"/>
              <a:ext cx="5232" cy="1388"/>
            </a:xfrm>
            <a:custGeom>
              <a:avLst/>
              <a:gdLst>
                <a:gd name="T0" fmla="*/ 0 w 4897"/>
                <a:gd name="T1" fmla="*/ 0 h 2182"/>
                <a:gd name="T2" fmla="*/ 0 w 4897"/>
                <a:gd name="T3" fmla="*/ 562 h 2182"/>
                <a:gd name="T4" fmla="*/ 5972 w 4897"/>
                <a:gd name="T5" fmla="*/ 562 h 2182"/>
                <a:gd name="T6" fmla="*/ 5972 w 4897"/>
                <a:gd name="T7" fmla="*/ 0 h 2182"/>
                <a:gd name="T8" fmla="*/ 0 w 4897"/>
                <a:gd name="T9" fmla="*/ 0 h 2182"/>
                <a:gd name="T10" fmla="*/ 0 w 4897"/>
                <a:gd name="T11" fmla="*/ 0 h 21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97" h="2182">
                  <a:moveTo>
                    <a:pt x="0" y="0"/>
                  </a:moveTo>
                  <a:lnTo>
                    <a:pt x="0" y="2182"/>
                  </a:lnTo>
                  <a:lnTo>
                    <a:pt x="4897" y="2182"/>
                  </a:lnTo>
                  <a:lnTo>
                    <a:pt x="4897" y="0"/>
                  </a:lnTo>
                  <a:lnTo>
                    <a:pt x="0" y="0"/>
                  </a:lnTo>
                  <a:close/>
                </a:path>
              </a:pathLst>
            </a:custGeom>
            <a:solidFill>
              <a:schemeClr val="accent2">
                <a:alpha val="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55654" name="Freeform 6"/>
            <p:cNvSpPr>
              <a:spLocks/>
            </p:cNvSpPr>
            <p:nvPr/>
          </p:nvSpPr>
          <p:spPr bwMode="ltGray">
            <a:xfrm>
              <a:off x="528" y="1152"/>
              <a:ext cx="4607"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tr-TR" u="none">
                <a:solidFill>
                  <a:srgbClr val="FFFFFF"/>
                </a:solidFill>
              </a:endParaRPr>
            </a:p>
          </p:txBody>
        </p:sp>
        <p:sp>
          <p:nvSpPr>
            <p:cNvPr id="155655" name="Freeform 7"/>
            <p:cNvSpPr>
              <a:spLocks/>
            </p:cNvSpPr>
            <p:nvPr/>
          </p:nvSpPr>
          <p:spPr bwMode="ltGray">
            <a:xfrm>
              <a:off x="528" y="1152"/>
              <a:ext cx="29" cy="178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tr-TR" u="none">
                <a:solidFill>
                  <a:srgbClr val="FFFFFF"/>
                </a:solidFill>
              </a:endParaRPr>
            </a:p>
          </p:txBody>
        </p:sp>
        <p:sp>
          <p:nvSpPr>
            <p:cNvPr id="155656" name="Freeform 8"/>
            <p:cNvSpPr>
              <a:spLocks/>
            </p:cNvSpPr>
            <p:nvPr/>
          </p:nvSpPr>
          <p:spPr bwMode="ltGray">
            <a:xfrm>
              <a:off x="527" y="2904"/>
              <a:ext cx="29" cy="1416"/>
            </a:xfrm>
            <a:custGeom>
              <a:avLst/>
              <a:gdLst/>
              <a:ahLst/>
              <a:cxnLst>
                <a:cxn ang="0">
                  <a:pos x="0" y="1416"/>
                </a:cxn>
                <a:cxn ang="0">
                  <a:pos x="29" y="1416"/>
                </a:cxn>
                <a:cxn ang="0">
                  <a:pos x="28" y="24"/>
                </a:cxn>
                <a:cxn ang="0">
                  <a:pos x="0" y="0"/>
                </a:cxn>
                <a:cxn ang="0">
                  <a:pos x="0" y="1416"/>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tr-TR" u="none">
                <a:solidFill>
                  <a:srgbClr val="FFFFFF"/>
                </a:solidFill>
              </a:endParaRPr>
            </a:p>
          </p:txBody>
        </p:sp>
        <p:sp>
          <p:nvSpPr>
            <p:cNvPr id="155657" name="Freeform 9"/>
            <p:cNvSpPr>
              <a:spLocks/>
            </p:cNvSpPr>
            <p:nvPr/>
          </p:nvSpPr>
          <p:spPr bwMode="ltGray">
            <a:xfrm>
              <a:off x="201" y="2904"/>
              <a:ext cx="2879"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tr-TR" u="none">
                <a:solidFill>
                  <a:srgbClr val="FFFFFF"/>
                </a:solidFill>
              </a:endParaRPr>
            </a:p>
          </p:txBody>
        </p:sp>
        <p:sp>
          <p:nvSpPr>
            <p:cNvPr id="155658" name="Freeform 10"/>
            <p:cNvSpPr>
              <a:spLocks/>
            </p:cNvSpPr>
            <p:nvPr/>
          </p:nvSpPr>
          <p:spPr bwMode="ltGray">
            <a:xfrm>
              <a:off x="201" y="2904"/>
              <a:ext cx="30" cy="1416"/>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w="9525" cap="flat" cmpd="sng">
              <a:noFill/>
              <a:prstDash val="solid"/>
              <a:round/>
              <a:headEnd type="none" w="med" len="med"/>
              <a:tailEnd type="none" w="med" len="med"/>
            </a:ln>
            <a:effectLst/>
          </p:spPr>
          <p:txBody>
            <a:bodyPr/>
            <a:lstStyle/>
            <a:p>
              <a:pPr>
                <a:defRPr/>
              </a:pPr>
              <a:endParaRPr lang="tr-TR" u="none">
                <a:solidFill>
                  <a:srgbClr val="FFFFFF"/>
                </a:solidFill>
              </a:endParaRPr>
            </a:p>
          </p:txBody>
        </p:sp>
      </p:grpSp>
      <p:sp>
        <p:nvSpPr>
          <p:cNvPr id="155659" name="Rectangle 11"/>
          <p:cNvSpPr>
            <a:spLocks noGrp="1" noChangeArrowheads="1"/>
          </p:cNvSpPr>
          <p:nvPr>
            <p:ph type="dt" sz="half" idx="2"/>
          </p:nvPr>
        </p:nvSpPr>
        <p:spPr bwMode="auto">
          <a:xfrm>
            <a:off x="838200"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u="none">
                <a:solidFill>
                  <a:srgbClr val="FFFFFF"/>
                </a:solidFill>
                <a:effectLst>
                  <a:outerShdw blurRad="38100" dist="38100" dir="2700000" algn="tl">
                    <a:srgbClr val="000000"/>
                  </a:outerShdw>
                </a:effectLst>
                <a:latin typeface="+mn-lt"/>
              </a:defRPr>
            </a:lvl1pPr>
          </a:lstStyle>
          <a:p>
            <a:pPr>
              <a:defRPr/>
            </a:pPr>
            <a:endParaRPr lang="tr-TR"/>
          </a:p>
        </p:txBody>
      </p:sp>
      <p:sp>
        <p:nvSpPr>
          <p:cNvPr id="155660" name="Rectangle 12"/>
          <p:cNvSpPr>
            <a:spLocks noGrp="1" noChangeArrowheads="1"/>
          </p:cNvSpPr>
          <p:nvPr>
            <p:ph type="ftr" sz="quarter" idx="3"/>
          </p:nvPr>
        </p:nvSpPr>
        <p:spPr bwMode="auto">
          <a:xfrm>
            <a:off x="34290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u="none">
                <a:solidFill>
                  <a:srgbClr val="FFFFFF"/>
                </a:solidFill>
                <a:effectLst>
                  <a:outerShdw blurRad="38100" dist="38100" dir="2700000" algn="tl">
                    <a:srgbClr val="000000"/>
                  </a:outerShdw>
                </a:effectLst>
                <a:latin typeface="+mn-lt"/>
              </a:defRPr>
            </a:lvl1pPr>
          </a:lstStyle>
          <a:p>
            <a:pPr>
              <a:defRPr/>
            </a:pPr>
            <a:endParaRPr lang="tr-TR"/>
          </a:p>
        </p:txBody>
      </p:sp>
      <p:sp>
        <p:nvSpPr>
          <p:cNvPr id="155661" name="Rectangle 13"/>
          <p:cNvSpPr>
            <a:spLocks noGrp="1" noChangeArrowheads="1"/>
          </p:cNvSpPr>
          <p:nvPr>
            <p:ph type="sldNum" sz="quarter" idx="4"/>
          </p:nvPr>
        </p:nvSpPr>
        <p:spPr bwMode="auto">
          <a:xfrm>
            <a:off x="6937375"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u="none">
                <a:solidFill>
                  <a:srgbClr val="FFFFFF"/>
                </a:solidFill>
                <a:effectLst>
                  <a:outerShdw blurRad="38100" dist="38100" dir="2700000" algn="tl">
                    <a:srgbClr val="000000"/>
                  </a:outerShdw>
                </a:effectLst>
                <a:latin typeface="Arial" panose="020B0604020202020204" pitchFamily="34" charset="0"/>
              </a:defRPr>
            </a:lvl1pPr>
          </a:lstStyle>
          <a:p>
            <a:fld id="{DBF43DE5-43ED-4916-9A8E-97AD95DCAB3F}" type="slidenum">
              <a:rPr lang="tr-TR" altLang="tr-TR"/>
              <a:pPr/>
              <a:t>‹#›</a:t>
            </a:fld>
            <a:endParaRPr lang="tr-TR" altLang="tr-TR"/>
          </a:p>
        </p:txBody>
      </p:sp>
      <p:sp>
        <p:nvSpPr>
          <p:cNvPr id="155662" name="Rectangle 14"/>
          <p:cNvSpPr>
            <a:spLocks noGrp="1" noRot="1" noChangeArrowheads="1"/>
          </p:cNvSpPr>
          <p:nvPr>
            <p:ph type="title"/>
          </p:nvPr>
        </p:nvSpPr>
        <p:spPr bwMode="auto">
          <a:xfrm>
            <a:off x="457200" y="244475"/>
            <a:ext cx="8385175"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55663" name="Rectangle 15"/>
          <p:cNvSpPr>
            <a:spLocks noGrp="1" noRot="1" noChangeArrowheads="1"/>
          </p:cNvSpPr>
          <p:nvPr>
            <p:ph type="body" idx="1"/>
          </p:nvPr>
        </p:nvSpPr>
        <p:spPr bwMode="auto">
          <a:xfrm>
            <a:off x="838200" y="1905000"/>
            <a:ext cx="800735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Tree>
  </p:cSld>
  <p:clrMap bg1="dk2" tx1="lt1" bg2="dk1" tx2="lt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Lst>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Font typeface="Wingdings" panose="05000000000000000000" pitchFamily="2" charset="2"/>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anose="05000000000000000000"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Font typeface="Wingdings" panose="05000000000000000000" pitchFamily="2" charset="2"/>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audio" Target="file:///C:\Documents%20and%20Settings\rehber1\Desktop\&#304;KBAL\06%20Par&#231;a%206.wma" TargetMode="External"/><Relationship Id="rId1" Type="http://schemas.openxmlformats.org/officeDocument/2006/relationships/audio" Target="file:///C:\Documents%20and%20Settings\rehber1\Desktop\&#304;KBAL\07%20Par&#231;a%207.wma" TargetMode="External"/><Relationship Id="rId5" Type="http://schemas.openxmlformats.org/officeDocument/2006/relationships/image" Target="../media/image12.png"/><Relationship Id="rId4" Type="http://schemas.openxmlformats.org/officeDocument/2006/relationships/image" Target="../media/image11.gif"/></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09600" y="685800"/>
            <a:ext cx="7848600" cy="2914650"/>
          </a:xfrm>
        </p:spPr>
        <p:txBody>
          <a:bodyPr/>
          <a:lstStyle/>
          <a:p>
            <a:pPr eaLnBrk="1" hangingPunct="1"/>
            <a:r>
              <a:rPr lang="tr-TR" altLang="tr-TR" sz="6600" b="1" smtClean="0">
                <a:solidFill>
                  <a:srgbClr val="FF0000"/>
                </a:solidFill>
              </a:rPr>
              <a:t/>
            </a:r>
            <a:br>
              <a:rPr lang="tr-TR" altLang="tr-TR" sz="6600" b="1" smtClean="0">
                <a:solidFill>
                  <a:srgbClr val="FF0000"/>
                </a:solidFill>
              </a:rPr>
            </a:br>
            <a:r>
              <a:rPr lang="tr-TR" altLang="tr-TR" sz="6600" b="1" smtClean="0">
                <a:solidFill>
                  <a:srgbClr val="FF0000"/>
                </a:solidFill>
                <a:latin typeface="Arial" panose="020B0604020202020204" pitchFamily="34" charset="0"/>
              </a:rPr>
              <a:t/>
            </a:r>
            <a:br>
              <a:rPr lang="tr-TR" altLang="tr-TR" sz="6600" b="1" smtClean="0">
                <a:solidFill>
                  <a:srgbClr val="FF0000"/>
                </a:solidFill>
                <a:latin typeface="Arial" panose="020B0604020202020204" pitchFamily="34" charset="0"/>
              </a:rPr>
            </a:br>
            <a:r>
              <a:rPr lang="tr-TR" altLang="tr-TR" sz="8000" b="1" smtClean="0">
                <a:solidFill>
                  <a:srgbClr val="FF0000"/>
                </a:solidFill>
              </a:rPr>
              <a:t>BAŞARI </a:t>
            </a:r>
            <a:br>
              <a:rPr lang="tr-TR" altLang="tr-TR" sz="8000" b="1" smtClean="0">
                <a:solidFill>
                  <a:srgbClr val="FF0000"/>
                </a:solidFill>
              </a:rPr>
            </a:br>
            <a:r>
              <a:rPr lang="tr-TR" altLang="tr-TR" sz="8000" b="1" smtClean="0">
                <a:solidFill>
                  <a:srgbClr val="FF0000"/>
                </a:solidFill>
              </a:rPr>
              <a:t>VE</a:t>
            </a:r>
            <a:br>
              <a:rPr lang="tr-TR" altLang="tr-TR" sz="8000" b="1" smtClean="0">
                <a:solidFill>
                  <a:srgbClr val="FF0000"/>
                </a:solidFill>
              </a:rPr>
            </a:br>
            <a:r>
              <a:rPr lang="tr-TR" altLang="tr-TR" sz="8000" b="1" smtClean="0">
                <a:solidFill>
                  <a:srgbClr val="FF0000"/>
                </a:solidFill>
              </a:rPr>
              <a:t>MOTİVASYON</a:t>
            </a:r>
          </a:p>
        </p:txBody>
      </p:sp>
    </p:spTree>
  </p:cSld>
  <p:clrMapOvr>
    <a:masterClrMapping/>
  </p:clrMapOvr>
  <p:transition spd="med">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457200" y="1676400"/>
            <a:ext cx="8305800" cy="4114800"/>
          </a:xfrm>
        </p:spPr>
        <p:txBody>
          <a:bodyPr/>
          <a:lstStyle/>
          <a:p>
            <a:pPr algn="ctr" eaLnBrk="1" hangingPunct="1">
              <a:buFontTx/>
              <a:buNone/>
            </a:pPr>
            <a:r>
              <a:rPr lang="tr-TR" altLang="tr-TR" sz="4000" b="1" smtClean="0">
                <a:solidFill>
                  <a:srgbClr val="FF0000"/>
                </a:solidFill>
              </a:rPr>
              <a:t>TEOG’a  hazırlanan</a:t>
            </a:r>
          </a:p>
          <a:p>
            <a:pPr algn="ctr" eaLnBrk="1" hangingPunct="1">
              <a:buFontTx/>
              <a:buNone/>
            </a:pPr>
            <a:r>
              <a:rPr lang="tr-TR" altLang="tr-TR" sz="4000" b="1" smtClean="0">
                <a:solidFill>
                  <a:srgbClr val="FF0000"/>
                </a:solidFill>
              </a:rPr>
              <a:t>bir öğrencinin önündeki </a:t>
            </a:r>
          </a:p>
          <a:p>
            <a:pPr algn="ctr" eaLnBrk="1" hangingPunct="1">
              <a:buFontTx/>
              <a:buNone/>
            </a:pPr>
            <a:r>
              <a:rPr lang="tr-TR" altLang="tr-TR" sz="4000" b="1" smtClean="0">
                <a:solidFill>
                  <a:srgbClr val="FF0000"/>
                </a:solidFill>
              </a:rPr>
              <a:t>en büyük engel </a:t>
            </a:r>
          </a:p>
          <a:p>
            <a:pPr algn="ctr" eaLnBrk="1" hangingPunct="1">
              <a:buFontTx/>
              <a:buNone/>
            </a:pPr>
            <a:r>
              <a:rPr lang="tr-TR" altLang="tr-TR" sz="4000" b="1" smtClean="0">
                <a:solidFill>
                  <a:srgbClr val="FF0000"/>
                </a:solidFill>
              </a:rPr>
              <a:t>nedir?</a:t>
            </a:r>
          </a:p>
        </p:txBody>
      </p:sp>
      <p:sp>
        <p:nvSpPr>
          <p:cNvPr id="23561" name="Text Box 9"/>
          <p:cNvSpPr txBox="1">
            <a:spLocks noChangeArrowheads="1"/>
          </p:cNvSpPr>
          <p:nvPr/>
        </p:nvSpPr>
        <p:spPr bwMode="auto">
          <a:xfrm>
            <a:off x="2286000" y="5064125"/>
            <a:ext cx="4724400" cy="77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Comic Sans MS" panose="030F0702030302020204" pitchFamily="66" charset="0"/>
              </a:defRPr>
            </a:lvl1pPr>
            <a:lvl2pPr marL="742950" indent="-285750" eaLnBrk="0" hangingPunct="0">
              <a:spcBef>
                <a:spcPct val="20000"/>
              </a:spcBef>
              <a:buChar char="–"/>
              <a:defRPr sz="2800">
                <a:solidFill>
                  <a:schemeClr val="tx1"/>
                </a:solidFill>
                <a:latin typeface="Comic Sans MS" panose="030F0702030302020204" pitchFamily="66" charset="0"/>
              </a:defRPr>
            </a:lvl2pPr>
            <a:lvl3pPr marL="1143000" indent="-228600" eaLnBrk="0" hangingPunct="0">
              <a:spcBef>
                <a:spcPct val="20000"/>
              </a:spcBef>
              <a:buChar char="•"/>
              <a:defRPr sz="2400">
                <a:solidFill>
                  <a:schemeClr val="tx1"/>
                </a:solidFill>
                <a:latin typeface="Comic Sans MS" panose="030F0702030302020204" pitchFamily="66" charset="0"/>
              </a:defRPr>
            </a:lvl3pPr>
            <a:lvl4pPr marL="1600200" indent="-228600" eaLnBrk="0" hangingPunct="0">
              <a:spcBef>
                <a:spcPct val="20000"/>
              </a:spcBef>
              <a:buChar char="–"/>
              <a:defRPr sz="2000">
                <a:solidFill>
                  <a:schemeClr val="tx1"/>
                </a:solidFill>
                <a:latin typeface="Comic Sans MS" panose="030F0702030302020204" pitchFamily="66" charset="0"/>
              </a:defRPr>
            </a:lvl4pPr>
            <a:lvl5pPr marL="2057400" indent="-228600"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ctr" eaLnBrk="1" hangingPunct="1">
              <a:spcBef>
                <a:spcPct val="50000"/>
              </a:spcBef>
              <a:buFontTx/>
              <a:buNone/>
            </a:pPr>
            <a:r>
              <a:rPr kumimoji="1" lang="tr-TR" altLang="tr-TR" sz="4400" b="1" u="none">
                <a:solidFill>
                  <a:schemeClr val="accent2"/>
                </a:solidFill>
              </a:rPr>
              <a:t>HANGİSİ?</a:t>
            </a:r>
          </a:p>
        </p:txBody>
      </p:sp>
      <p:sp>
        <p:nvSpPr>
          <p:cNvPr id="24580" name="Rectangle 10"/>
          <p:cNvSpPr>
            <a:spLocks noChangeArrowheads="1"/>
          </p:cNvSpPr>
          <p:nvPr/>
        </p:nvSpPr>
        <p:spPr bwMode="auto">
          <a:xfrm>
            <a:off x="7700963" y="5832475"/>
            <a:ext cx="18415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Comic Sans MS" panose="030F0702030302020204" pitchFamily="66" charset="0"/>
              </a:defRPr>
            </a:lvl1pPr>
            <a:lvl2pPr marL="742950" indent="-285750" eaLnBrk="0" hangingPunct="0">
              <a:spcBef>
                <a:spcPct val="20000"/>
              </a:spcBef>
              <a:buChar char="–"/>
              <a:defRPr sz="2800">
                <a:solidFill>
                  <a:schemeClr val="tx1"/>
                </a:solidFill>
                <a:latin typeface="Comic Sans MS" panose="030F0702030302020204" pitchFamily="66" charset="0"/>
              </a:defRPr>
            </a:lvl2pPr>
            <a:lvl3pPr marL="1143000" indent="-228600" eaLnBrk="0" hangingPunct="0">
              <a:spcBef>
                <a:spcPct val="20000"/>
              </a:spcBef>
              <a:buChar char="•"/>
              <a:defRPr sz="2400">
                <a:solidFill>
                  <a:schemeClr val="tx1"/>
                </a:solidFill>
                <a:latin typeface="Comic Sans MS" panose="030F0702030302020204" pitchFamily="66" charset="0"/>
              </a:defRPr>
            </a:lvl3pPr>
            <a:lvl4pPr marL="1600200" indent="-228600" eaLnBrk="0" hangingPunct="0">
              <a:spcBef>
                <a:spcPct val="20000"/>
              </a:spcBef>
              <a:buChar char="–"/>
              <a:defRPr sz="2000">
                <a:solidFill>
                  <a:schemeClr val="tx1"/>
                </a:solidFill>
                <a:latin typeface="Comic Sans MS" panose="030F0702030302020204" pitchFamily="66" charset="0"/>
              </a:defRPr>
            </a:lvl4pPr>
            <a:lvl5pPr marL="2057400" indent="-228600"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50000"/>
              </a:spcBef>
              <a:buFontTx/>
              <a:buNone/>
            </a:pPr>
            <a:endParaRPr kumimoji="1" lang="tr-TR" altLang="tr-TR" sz="4400" b="1" u="none">
              <a:solidFill>
                <a:srgbClr val="D1B62F"/>
              </a:solidFill>
              <a:latin typeface="Lucida Handwriting" panose="03010101010101010101" pitchFamily="66" charset="0"/>
            </a:endParaRPr>
          </a:p>
        </p:txBody>
      </p:sp>
    </p:spTree>
  </p:cSld>
  <p:clrMapOvr>
    <a:masterClrMapping/>
  </p:clrMapOvr>
  <p:transition spd="med">
    <p:whee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3561"/>
                                        </p:tgtEl>
                                        <p:attrNameLst>
                                          <p:attrName>style.visibility</p:attrName>
                                        </p:attrNameLst>
                                      </p:cBhvr>
                                      <p:to>
                                        <p:strVal val="visible"/>
                                      </p:to>
                                    </p:set>
                                    <p:anim calcmode="lin" valueType="num">
                                      <p:cBhvr>
                                        <p:cTn id="7" dur="500" fill="hold"/>
                                        <p:tgtEl>
                                          <p:spTgt spid="23561"/>
                                        </p:tgtEl>
                                        <p:attrNameLst>
                                          <p:attrName>ppt_w</p:attrName>
                                        </p:attrNameLst>
                                      </p:cBhvr>
                                      <p:tavLst>
                                        <p:tav tm="0">
                                          <p:val>
                                            <p:fltVal val="0"/>
                                          </p:val>
                                        </p:tav>
                                        <p:tav tm="100000">
                                          <p:val>
                                            <p:strVal val="#ppt_w"/>
                                          </p:val>
                                        </p:tav>
                                      </p:tavLst>
                                    </p:anim>
                                    <p:anim calcmode="lin" valueType="num">
                                      <p:cBhvr>
                                        <p:cTn id="8" dur="500" fill="hold"/>
                                        <p:tgtEl>
                                          <p:spTgt spid="23561"/>
                                        </p:tgtEl>
                                        <p:attrNameLst>
                                          <p:attrName>ppt_h</p:attrName>
                                        </p:attrNameLst>
                                      </p:cBhvr>
                                      <p:tavLst>
                                        <p:tav tm="0">
                                          <p:val>
                                            <p:fltVal val="0"/>
                                          </p:val>
                                        </p:tav>
                                        <p:tav tm="100000">
                                          <p:val>
                                            <p:strVal val="#ppt_h"/>
                                          </p:val>
                                        </p:tav>
                                      </p:tavLst>
                                    </p:anim>
                                    <p:animEffect transition="in" filter="fade">
                                      <p:cBhvr>
                                        <p:cTn id="9" dur="500"/>
                                        <p:tgtEl>
                                          <p:spTgt spid="23561"/>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4294967295"/>
          </p:nvPr>
        </p:nvSpPr>
        <p:spPr>
          <a:xfrm>
            <a:off x="1177925" y="620713"/>
            <a:ext cx="7966075" cy="5780087"/>
          </a:xfrm>
        </p:spPr>
        <p:txBody>
          <a:bodyPr anchor="ctr"/>
          <a:lstStyle/>
          <a:p>
            <a:pPr algn="ctr" eaLnBrk="1" hangingPunct="1">
              <a:buFontTx/>
              <a:buNone/>
            </a:pPr>
            <a:r>
              <a:rPr lang="tr-TR" altLang="tr-TR" sz="5400" b="1" smtClean="0">
                <a:solidFill>
                  <a:schemeClr val="tx2"/>
                </a:solidFill>
              </a:rPr>
              <a:t>Kişinin Önündeki En</a:t>
            </a:r>
          </a:p>
          <a:p>
            <a:pPr algn="ctr" eaLnBrk="1" hangingPunct="1">
              <a:buFontTx/>
              <a:buNone/>
            </a:pPr>
            <a:endParaRPr lang="tr-TR" altLang="tr-TR" sz="5400" b="1" smtClean="0">
              <a:solidFill>
                <a:schemeClr val="tx2"/>
              </a:solidFill>
            </a:endParaRPr>
          </a:p>
          <a:p>
            <a:pPr algn="ctr" eaLnBrk="1" hangingPunct="1">
              <a:buFontTx/>
              <a:buNone/>
            </a:pPr>
            <a:r>
              <a:rPr lang="tr-TR" altLang="tr-TR" sz="5400" b="1" smtClean="0">
                <a:solidFill>
                  <a:schemeClr val="tx2"/>
                </a:solidFill>
              </a:rPr>
              <a:t> Büyük Engel </a:t>
            </a:r>
          </a:p>
          <a:p>
            <a:pPr algn="ctr" eaLnBrk="1" hangingPunct="1">
              <a:buFontTx/>
              <a:buNone/>
            </a:pPr>
            <a:endParaRPr lang="tr-TR" altLang="tr-TR" sz="5400" b="1" smtClean="0">
              <a:solidFill>
                <a:schemeClr val="tx2"/>
              </a:solidFill>
            </a:endParaRPr>
          </a:p>
          <a:p>
            <a:pPr algn="ctr" eaLnBrk="1" hangingPunct="1">
              <a:buFontTx/>
              <a:buNone/>
            </a:pPr>
            <a:r>
              <a:rPr lang="tr-TR" altLang="tr-TR" sz="5400" b="1" smtClean="0">
                <a:solidFill>
                  <a:srgbClr val="CC0000"/>
                </a:solidFill>
              </a:rPr>
              <a:t>KENDİSİDİR</a:t>
            </a:r>
          </a:p>
        </p:txBody>
      </p:sp>
    </p:spTree>
  </p:cSld>
  <p:clrMapOvr>
    <a:masterClrMapping/>
  </p:clrMapOvr>
  <p:transition spd="med">
    <p:whee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990600" y="990600"/>
            <a:ext cx="8001000" cy="1143000"/>
          </a:xfrm>
        </p:spPr>
        <p:txBody>
          <a:bodyPr/>
          <a:lstStyle/>
          <a:p>
            <a:pPr algn="r" eaLnBrk="1" hangingPunct="1">
              <a:defRPr/>
            </a:pPr>
            <a:r>
              <a:rPr lang="tr-TR" sz="4000" b="1" dirty="0" smtClean="0">
                <a:solidFill>
                  <a:schemeClr val="accent4"/>
                </a:solidFill>
              </a:rPr>
              <a:t>2.KENDİNE GÜVENMEME </a:t>
            </a:r>
          </a:p>
        </p:txBody>
      </p:sp>
      <p:sp>
        <p:nvSpPr>
          <p:cNvPr id="26627" name="Rectangle 3"/>
          <p:cNvSpPr>
            <a:spLocks noGrp="1" noChangeArrowheads="1"/>
          </p:cNvSpPr>
          <p:nvPr>
            <p:ph type="body" sz="half" idx="1"/>
          </p:nvPr>
        </p:nvSpPr>
        <p:spPr>
          <a:xfrm>
            <a:off x="2514600" y="2209800"/>
            <a:ext cx="6629400" cy="4221163"/>
          </a:xfrm>
        </p:spPr>
        <p:txBody>
          <a:bodyPr/>
          <a:lstStyle/>
          <a:p>
            <a:pPr eaLnBrk="1" hangingPunct="1">
              <a:buFontTx/>
              <a:buNone/>
            </a:pPr>
            <a:endParaRPr lang="tr-TR" altLang="tr-TR" smtClean="0">
              <a:solidFill>
                <a:schemeClr val="tx2"/>
              </a:solidFill>
            </a:endParaRPr>
          </a:p>
          <a:p>
            <a:pPr eaLnBrk="1" hangingPunct="1">
              <a:buFontTx/>
              <a:buNone/>
            </a:pPr>
            <a:endParaRPr lang="tr-TR" altLang="tr-TR" sz="2800" smtClean="0">
              <a:solidFill>
                <a:srgbClr val="D1B62F"/>
              </a:solidFill>
              <a:latin typeface="Lucida Handwriting" panose="03010101010101010101" pitchFamily="66" charset="0"/>
            </a:endParaRPr>
          </a:p>
          <a:p>
            <a:pPr eaLnBrk="1" hangingPunct="1">
              <a:buFontTx/>
              <a:buNone/>
            </a:pPr>
            <a:endParaRPr lang="tr-TR" altLang="tr-TR" sz="2800" smtClean="0">
              <a:solidFill>
                <a:srgbClr val="D1B62F"/>
              </a:solidFill>
              <a:latin typeface="Lucida Handwriting" panose="03010101010101010101" pitchFamily="66" charset="0"/>
            </a:endParaRPr>
          </a:p>
        </p:txBody>
      </p:sp>
      <p:graphicFrame>
        <p:nvGraphicFramePr>
          <p:cNvPr id="26628" name="Object 5"/>
          <p:cNvGraphicFramePr>
            <a:graphicFrameLocks noChangeAspect="1"/>
          </p:cNvGraphicFramePr>
          <p:nvPr>
            <p:ph sz="half" idx="2"/>
          </p:nvPr>
        </p:nvGraphicFramePr>
        <p:xfrm>
          <a:off x="0" y="381000"/>
          <a:ext cx="1524000" cy="4724400"/>
        </p:xfrm>
        <a:graphic>
          <a:graphicData uri="http://schemas.openxmlformats.org/presentationml/2006/ole">
            <mc:AlternateContent xmlns:mc="http://schemas.openxmlformats.org/markup-compatibility/2006">
              <mc:Choice xmlns:v="urn:schemas-microsoft-com:vml" Requires="v">
                <p:oleObj spid="_x0000_s26631" name="Klip" r:id="rId3" imgW="1717675" imgH="3594100" progId="MS_ClipArt_Gallery.2">
                  <p:embed/>
                </p:oleObj>
              </mc:Choice>
              <mc:Fallback>
                <p:oleObj name="Klip" r:id="rId3" imgW="1717675" imgH="3594100" progId="MS_ClipArt_Gallery.2">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81000"/>
                        <a:ext cx="1524000" cy="472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 name="Rectangle 2"/>
          <p:cNvSpPr txBox="1">
            <a:spLocks noChangeArrowheads="1"/>
          </p:cNvSpPr>
          <p:nvPr/>
        </p:nvSpPr>
        <p:spPr bwMode="auto">
          <a:xfrm>
            <a:off x="228600" y="5334000"/>
            <a:ext cx="8534400" cy="838200"/>
          </a:xfrm>
          <a:prstGeom prst="rect">
            <a:avLst/>
          </a:prstGeom>
          <a:solidFill>
            <a:schemeClr val="tx2"/>
          </a:solidFill>
          <a:ln w="9525">
            <a:solidFill>
              <a:schemeClr val="tx2"/>
            </a:solidFill>
            <a:miter lim="800000"/>
            <a:headEnd/>
            <a:tailEnd/>
          </a:ln>
        </p:spPr>
        <p:txBody>
          <a:bodyPr anchor="ctr"/>
          <a:lstStyle>
            <a:lvl1pPr eaLnBrk="0" hangingPunct="0">
              <a:spcBef>
                <a:spcPct val="20000"/>
              </a:spcBef>
              <a:buChar char="•"/>
              <a:defRPr sz="3200">
                <a:solidFill>
                  <a:schemeClr val="tx1"/>
                </a:solidFill>
                <a:latin typeface="Comic Sans MS" panose="030F0702030302020204" pitchFamily="66" charset="0"/>
              </a:defRPr>
            </a:lvl1pPr>
            <a:lvl2pPr marL="742950" indent="-285750" eaLnBrk="0" hangingPunct="0">
              <a:spcBef>
                <a:spcPct val="20000"/>
              </a:spcBef>
              <a:buChar char="–"/>
              <a:defRPr sz="2800">
                <a:solidFill>
                  <a:schemeClr val="tx1"/>
                </a:solidFill>
                <a:latin typeface="Comic Sans MS" panose="030F0702030302020204" pitchFamily="66" charset="0"/>
              </a:defRPr>
            </a:lvl2pPr>
            <a:lvl3pPr marL="1143000" indent="-228600" eaLnBrk="0" hangingPunct="0">
              <a:spcBef>
                <a:spcPct val="20000"/>
              </a:spcBef>
              <a:buChar char="•"/>
              <a:defRPr sz="2400">
                <a:solidFill>
                  <a:schemeClr val="tx1"/>
                </a:solidFill>
                <a:latin typeface="Comic Sans MS" panose="030F0702030302020204" pitchFamily="66" charset="0"/>
              </a:defRPr>
            </a:lvl3pPr>
            <a:lvl4pPr marL="1600200" indent="-228600" eaLnBrk="0" hangingPunct="0">
              <a:spcBef>
                <a:spcPct val="20000"/>
              </a:spcBef>
              <a:buChar char="–"/>
              <a:defRPr sz="2000">
                <a:solidFill>
                  <a:schemeClr val="tx1"/>
                </a:solidFill>
                <a:latin typeface="Comic Sans MS" panose="030F0702030302020204" pitchFamily="66" charset="0"/>
              </a:defRPr>
            </a:lvl4pPr>
            <a:lvl5pPr marL="2057400" indent="-228600"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ctr" eaLnBrk="1" hangingPunct="1">
              <a:spcBef>
                <a:spcPct val="0"/>
              </a:spcBef>
              <a:buFontTx/>
              <a:buNone/>
            </a:pPr>
            <a:r>
              <a:rPr lang="tr-TR" altLang="tr-TR" sz="4000" b="1" u="none">
                <a:solidFill>
                  <a:srgbClr val="FFFF00"/>
                </a:solidFill>
              </a:rPr>
              <a:t> BAŞARACAĞINA İNANMAMA</a:t>
            </a:r>
          </a:p>
        </p:txBody>
      </p:sp>
      <p:sp>
        <p:nvSpPr>
          <p:cNvPr id="6" name="5 Aşağı Ok"/>
          <p:cNvSpPr>
            <a:spLocks noChangeArrowheads="1"/>
          </p:cNvSpPr>
          <p:nvPr/>
        </p:nvSpPr>
        <p:spPr bwMode="auto">
          <a:xfrm>
            <a:off x="4495800" y="2133600"/>
            <a:ext cx="1524000" cy="2895600"/>
          </a:xfrm>
          <a:prstGeom prst="downArrow">
            <a:avLst>
              <a:gd name="adj1" fmla="val 50000"/>
              <a:gd name="adj2" fmla="val 49998"/>
            </a:avLst>
          </a:prstGeom>
          <a:solidFill>
            <a:srgbClr val="FF0000"/>
          </a:solidFill>
          <a:ln w="9525" algn="ctr">
            <a:solidFill>
              <a:srgbClr val="660033"/>
            </a:solidFill>
            <a:round/>
            <a:headEnd/>
            <a:tailEnd/>
          </a:ln>
        </p:spPr>
        <p:txBody>
          <a:bodyPr/>
          <a:lstStyle>
            <a:lvl1pPr eaLnBrk="0" hangingPunct="0">
              <a:spcBef>
                <a:spcPct val="20000"/>
              </a:spcBef>
              <a:buChar char="•"/>
              <a:defRPr sz="3200">
                <a:solidFill>
                  <a:schemeClr val="tx1"/>
                </a:solidFill>
                <a:latin typeface="Comic Sans MS" panose="030F0702030302020204" pitchFamily="66" charset="0"/>
              </a:defRPr>
            </a:lvl1pPr>
            <a:lvl2pPr marL="742950" indent="-285750" eaLnBrk="0" hangingPunct="0">
              <a:spcBef>
                <a:spcPct val="20000"/>
              </a:spcBef>
              <a:buChar char="–"/>
              <a:defRPr sz="2800">
                <a:solidFill>
                  <a:schemeClr val="tx1"/>
                </a:solidFill>
                <a:latin typeface="Comic Sans MS" panose="030F0702030302020204" pitchFamily="66" charset="0"/>
              </a:defRPr>
            </a:lvl2pPr>
            <a:lvl3pPr marL="1143000" indent="-228600" eaLnBrk="0" hangingPunct="0">
              <a:spcBef>
                <a:spcPct val="20000"/>
              </a:spcBef>
              <a:buChar char="•"/>
              <a:defRPr sz="2400">
                <a:solidFill>
                  <a:schemeClr val="tx1"/>
                </a:solidFill>
                <a:latin typeface="Comic Sans MS" panose="030F0702030302020204" pitchFamily="66" charset="0"/>
              </a:defRPr>
            </a:lvl3pPr>
            <a:lvl4pPr marL="1600200" indent="-228600" eaLnBrk="0" hangingPunct="0">
              <a:spcBef>
                <a:spcPct val="20000"/>
              </a:spcBef>
              <a:buChar char="–"/>
              <a:defRPr sz="2000">
                <a:solidFill>
                  <a:schemeClr val="tx1"/>
                </a:solidFill>
                <a:latin typeface="Comic Sans MS" panose="030F0702030302020204" pitchFamily="66" charset="0"/>
              </a:defRPr>
            </a:lvl4pPr>
            <a:lvl5pPr marL="2057400" indent="-228600"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0"/>
              </a:spcBef>
              <a:buFontTx/>
              <a:buNone/>
            </a:pPr>
            <a:endParaRPr lang="tr-TR" altLang="tr-TR" sz="1800"/>
          </a:p>
        </p:txBody>
      </p:sp>
    </p:spTree>
  </p:cSld>
  <p:clrMapOvr>
    <a:masterClrMapping/>
  </p:clrMapOvr>
  <p:transition spd="med">
    <p:whee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2000" fill="hold"/>
                                        <p:tgtEl>
                                          <p:spTgt spid="5"/>
                                        </p:tgtEl>
                                        <p:attrNameLst>
                                          <p:attrName>ppt_w</p:attrName>
                                        </p:attrNameLst>
                                      </p:cBhvr>
                                      <p:tavLst>
                                        <p:tav tm="0">
                                          <p:val>
                                            <p:fltVal val="0"/>
                                          </p:val>
                                        </p:tav>
                                        <p:tav tm="100000">
                                          <p:val>
                                            <p:strVal val="#ppt_w"/>
                                          </p:val>
                                        </p:tav>
                                      </p:tavLst>
                                    </p:anim>
                                    <p:anim calcmode="lin" valueType="num">
                                      <p:cBhvr>
                                        <p:cTn id="13" dur="20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381000"/>
            <a:ext cx="8229600" cy="1447800"/>
          </a:xfrm>
        </p:spPr>
        <p:txBody>
          <a:bodyPr/>
          <a:lstStyle/>
          <a:p>
            <a:pPr eaLnBrk="1" hangingPunct="1"/>
            <a:r>
              <a:rPr lang="tr-TR" altLang="tr-TR" sz="4800" b="1" smtClean="0">
                <a:solidFill>
                  <a:srgbClr val="FF0000"/>
                </a:solidFill>
              </a:rPr>
              <a:t> Kendimizi Motive Etmek İçin;</a:t>
            </a:r>
          </a:p>
        </p:txBody>
      </p:sp>
      <p:sp>
        <p:nvSpPr>
          <p:cNvPr id="444419" name="Rectangle 3"/>
          <p:cNvSpPr>
            <a:spLocks noGrp="1" noChangeArrowheads="1"/>
          </p:cNvSpPr>
          <p:nvPr>
            <p:ph type="body" idx="1"/>
          </p:nvPr>
        </p:nvSpPr>
        <p:spPr/>
        <p:txBody>
          <a:bodyPr/>
          <a:lstStyle/>
          <a:p>
            <a:pPr eaLnBrk="1" hangingPunct="1">
              <a:buFontTx/>
              <a:buNone/>
            </a:pPr>
            <a:endParaRPr lang="tr-TR" altLang="tr-TR" b="1" smtClean="0">
              <a:solidFill>
                <a:srgbClr val="6600FF"/>
              </a:solidFill>
            </a:endParaRPr>
          </a:p>
          <a:p>
            <a:pPr eaLnBrk="1" hangingPunct="1">
              <a:buFontTx/>
              <a:buBlip>
                <a:blip r:embed="rId2"/>
              </a:buBlip>
            </a:pPr>
            <a:r>
              <a:rPr lang="tr-TR" altLang="tr-TR" b="1" smtClean="0">
                <a:solidFill>
                  <a:srgbClr val="6600FF"/>
                </a:solidFill>
              </a:rPr>
              <a:t>Hedefimi belirleyeceğim.</a:t>
            </a:r>
          </a:p>
          <a:p>
            <a:pPr eaLnBrk="1" hangingPunct="1">
              <a:buFontTx/>
              <a:buNone/>
            </a:pPr>
            <a:endParaRPr lang="tr-TR" altLang="tr-TR" b="1" smtClean="0">
              <a:solidFill>
                <a:srgbClr val="FF3399"/>
              </a:solidFill>
            </a:endParaRPr>
          </a:p>
          <a:p>
            <a:pPr eaLnBrk="1" hangingPunct="1">
              <a:buFontTx/>
              <a:buBlip>
                <a:blip r:embed="rId2"/>
              </a:buBlip>
            </a:pPr>
            <a:r>
              <a:rPr lang="tr-TR" altLang="tr-TR" b="1" smtClean="0"/>
              <a:t>Yapacağım çalışmaları ertelemeyeceğim</a:t>
            </a:r>
          </a:p>
          <a:p>
            <a:pPr eaLnBrk="1" hangingPunct="1">
              <a:buFontTx/>
              <a:buNone/>
            </a:pPr>
            <a:endParaRPr lang="tr-TR" altLang="tr-TR" b="1" smtClean="0">
              <a:solidFill>
                <a:srgbClr val="FF3399"/>
              </a:solidFill>
            </a:endParaRPr>
          </a:p>
          <a:p>
            <a:pPr eaLnBrk="1" hangingPunct="1">
              <a:buFontTx/>
              <a:buBlip>
                <a:blip r:embed="rId2"/>
              </a:buBlip>
            </a:pPr>
            <a:r>
              <a:rPr lang="tr-TR" altLang="tr-TR" b="1" smtClean="0">
                <a:solidFill>
                  <a:srgbClr val="FF3399"/>
                </a:solidFill>
              </a:rPr>
              <a:t>Çalışmaya yöneltecek güzel sözler</a:t>
            </a:r>
          </a:p>
          <a:p>
            <a:pPr eaLnBrk="1" hangingPunct="1">
              <a:buFontTx/>
              <a:buNone/>
            </a:pPr>
            <a:r>
              <a:rPr lang="tr-TR" altLang="tr-TR" b="1" smtClean="0">
                <a:solidFill>
                  <a:srgbClr val="FF3399"/>
                </a:solidFill>
              </a:rPr>
              <a:t>  bulacağım</a:t>
            </a:r>
          </a:p>
          <a:p>
            <a:pPr eaLnBrk="1" hangingPunct="1">
              <a:buFontTx/>
              <a:buBlip>
                <a:blip r:embed="rId2"/>
              </a:buBlip>
            </a:pPr>
            <a:endParaRPr lang="tr-TR" altLang="tr-TR" b="1" smtClean="0">
              <a:solidFill>
                <a:srgbClr val="33CC33"/>
              </a:solidFill>
            </a:endParaRPr>
          </a:p>
          <a:p>
            <a:pPr eaLnBrk="1" hangingPunct="1">
              <a:buFontTx/>
              <a:buBlip>
                <a:blip r:embed="rId2"/>
              </a:buBlip>
            </a:pPr>
            <a:endParaRPr lang="tr-TR" altLang="tr-TR" b="1" smtClean="0">
              <a:solidFill>
                <a:srgbClr val="FF3399"/>
              </a:solidFill>
            </a:endParaRPr>
          </a:p>
          <a:p>
            <a:pPr eaLnBrk="1" hangingPunct="1">
              <a:buFontTx/>
              <a:buBlip>
                <a:blip r:embed="rId2"/>
              </a:buBlip>
            </a:pPr>
            <a:endParaRPr lang="tr-TR" altLang="tr-TR" b="1" smtClean="0">
              <a:solidFill>
                <a:srgbClr val="FF3399"/>
              </a:solidFill>
            </a:endParaRPr>
          </a:p>
          <a:p>
            <a:pPr eaLnBrk="1" hangingPunct="1">
              <a:buFontTx/>
              <a:buNone/>
            </a:pPr>
            <a:endParaRPr lang="tr-TR" altLang="tr-TR" b="1" smtClean="0">
              <a:solidFill>
                <a:srgbClr val="6600FF"/>
              </a:solidFill>
            </a:endParaRPr>
          </a:p>
        </p:txBody>
      </p:sp>
    </p:spTree>
  </p:cSld>
  <p:clrMapOvr>
    <a:masterClrMapping/>
  </p:clrMapOvr>
  <p:transition spd="med">
    <p:whee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nodeType="afterEffect">
                                  <p:stCondLst>
                                    <p:cond delay="0"/>
                                  </p:stCondLst>
                                  <p:iterate type="lt">
                                    <p:tmPct val="50000"/>
                                  </p:iterate>
                                  <p:childTnLst>
                                    <p:set>
                                      <p:cBhvr>
                                        <p:cTn id="6" dur="1" fill="hold">
                                          <p:stCondLst>
                                            <p:cond delay="0"/>
                                          </p:stCondLst>
                                        </p:cTn>
                                        <p:tgtEl>
                                          <p:spTgt spid="444419">
                                            <p:txEl>
                                              <p:pRg st="1" end="1"/>
                                            </p:txEl>
                                          </p:spTgt>
                                        </p:tgtEl>
                                        <p:attrNameLst>
                                          <p:attrName>style.visibility</p:attrName>
                                        </p:attrNameLst>
                                      </p:cBhvr>
                                      <p:to>
                                        <p:strVal val="visible"/>
                                      </p:to>
                                    </p:set>
                                    <p:anim calcmode="discrete" valueType="clr">
                                      <p:cBhvr override="childStyle">
                                        <p:cTn id="7" dur="80"/>
                                        <p:tgtEl>
                                          <p:spTgt spid="444419">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44419">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444419">
                                            <p:txEl>
                                              <p:pRg st="1" end="1"/>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444419">
                                            <p:txEl>
                                              <p:pRg st="3" end="3"/>
                                            </p:txEl>
                                          </p:spTgt>
                                        </p:tgtEl>
                                        <p:attrNameLst>
                                          <p:attrName>style.visibility</p:attrName>
                                        </p:attrNameLst>
                                      </p:cBhvr>
                                      <p:to>
                                        <p:strVal val="visible"/>
                                      </p:to>
                                    </p:set>
                                    <p:anim calcmode="discrete" valueType="clr">
                                      <p:cBhvr override="childStyle">
                                        <p:cTn id="14" dur="80"/>
                                        <p:tgtEl>
                                          <p:spTgt spid="444419">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444419">
                                            <p:txEl>
                                              <p:pRg st="3" end="3"/>
                                            </p:txEl>
                                          </p:spTgt>
                                        </p:tgtEl>
                                        <p:attrNameLst>
                                          <p:attrName>fillcolor</p:attrName>
                                        </p:attrNameLst>
                                      </p:cBhvr>
                                      <p:tavLst>
                                        <p:tav tm="0">
                                          <p:val>
                                            <p:clrVal>
                                              <a:schemeClr val="accent2"/>
                                            </p:clrVal>
                                          </p:val>
                                        </p:tav>
                                        <p:tav tm="50000">
                                          <p:val>
                                            <p:clrVal>
                                              <a:schemeClr val="hlink"/>
                                            </p:clrVal>
                                          </p:val>
                                        </p:tav>
                                      </p:tavLst>
                                    </p:anim>
                                    <p:set>
                                      <p:cBhvr>
                                        <p:cTn id="16" dur="80"/>
                                        <p:tgtEl>
                                          <p:spTgt spid="444419">
                                            <p:txEl>
                                              <p:pRg st="3" end="3"/>
                                            </p:txEl>
                                          </p:spTgt>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444419">
                                            <p:txEl>
                                              <p:pRg st="5" end="5"/>
                                            </p:txEl>
                                          </p:spTgt>
                                        </p:tgtEl>
                                        <p:attrNameLst>
                                          <p:attrName>style.visibility</p:attrName>
                                        </p:attrNameLst>
                                      </p:cBhvr>
                                      <p:to>
                                        <p:strVal val="visible"/>
                                      </p:to>
                                    </p:set>
                                    <p:anim calcmode="discrete" valueType="clr">
                                      <p:cBhvr override="childStyle">
                                        <p:cTn id="21" dur="80"/>
                                        <p:tgtEl>
                                          <p:spTgt spid="444419">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444419">
                                            <p:txEl>
                                              <p:pRg st="5" end="5"/>
                                            </p:txEl>
                                          </p:spTgt>
                                        </p:tgtEl>
                                        <p:attrNameLst>
                                          <p:attrName>fillcolor</p:attrName>
                                        </p:attrNameLst>
                                      </p:cBhvr>
                                      <p:tavLst>
                                        <p:tav tm="0">
                                          <p:val>
                                            <p:clrVal>
                                              <a:schemeClr val="accent2"/>
                                            </p:clrVal>
                                          </p:val>
                                        </p:tav>
                                        <p:tav tm="50000">
                                          <p:val>
                                            <p:clrVal>
                                              <a:schemeClr val="hlink"/>
                                            </p:clrVal>
                                          </p:val>
                                        </p:tav>
                                      </p:tavLst>
                                    </p:anim>
                                    <p:set>
                                      <p:cBhvr>
                                        <p:cTn id="23" dur="80"/>
                                        <p:tgtEl>
                                          <p:spTgt spid="444419">
                                            <p:txEl>
                                              <p:pRg st="5" end="5"/>
                                            </p:txEl>
                                          </p:spTgt>
                                        </p:tgtEl>
                                        <p:attrNameLst>
                                          <p:attrName>fill.type</p:attrName>
                                        </p:attrNameLst>
                                      </p:cBhvr>
                                      <p:to>
                                        <p:strVal val="solid"/>
                                      </p:to>
                                    </p:set>
                                  </p:childTnLst>
                                </p:cTn>
                              </p:par>
                              <p:par>
                                <p:cTn id="24" presetID="27" presetClass="entr" presetSubtype="0" fill="hold" nodeType="withEffect">
                                  <p:stCondLst>
                                    <p:cond delay="0"/>
                                  </p:stCondLst>
                                  <p:iterate type="lt">
                                    <p:tmPct val="50000"/>
                                  </p:iterate>
                                  <p:childTnLst>
                                    <p:set>
                                      <p:cBhvr>
                                        <p:cTn id="25" dur="1" fill="hold">
                                          <p:stCondLst>
                                            <p:cond delay="0"/>
                                          </p:stCondLst>
                                        </p:cTn>
                                        <p:tgtEl>
                                          <p:spTgt spid="444419">
                                            <p:txEl>
                                              <p:pRg st="6" end="6"/>
                                            </p:txEl>
                                          </p:spTgt>
                                        </p:tgtEl>
                                        <p:attrNameLst>
                                          <p:attrName>style.visibility</p:attrName>
                                        </p:attrNameLst>
                                      </p:cBhvr>
                                      <p:to>
                                        <p:strVal val="visible"/>
                                      </p:to>
                                    </p:set>
                                    <p:anim calcmode="discrete" valueType="clr">
                                      <p:cBhvr override="childStyle">
                                        <p:cTn id="26" dur="80"/>
                                        <p:tgtEl>
                                          <p:spTgt spid="444419">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444419">
                                            <p:txEl>
                                              <p:pRg st="6" end="6"/>
                                            </p:txEl>
                                          </p:spTgt>
                                        </p:tgtEl>
                                        <p:attrNameLst>
                                          <p:attrName>fillcolor</p:attrName>
                                        </p:attrNameLst>
                                      </p:cBhvr>
                                      <p:tavLst>
                                        <p:tav tm="0">
                                          <p:val>
                                            <p:clrVal>
                                              <a:schemeClr val="accent2"/>
                                            </p:clrVal>
                                          </p:val>
                                        </p:tav>
                                        <p:tav tm="50000">
                                          <p:val>
                                            <p:clrVal>
                                              <a:schemeClr val="hlink"/>
                                            </p:clrVal>
                                          </p:val>
                                        </p:tav>
                                      </p:tavLst>
                                    </p:anim>
                                    <p:set>
                                      <p:cBhvr>
                                        <p:cTn id="28" dur="80"/>
                                        <p:tgtEl>
                                          <p:spTgt spid="444419">
                                            <p:txEl>
                                              <p:pRg st="6" end="6"/>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9" name="Rectangle 3"/>
          <p:cNvSpPr>
            <a:spLocks noGrp="1" noChangeArrowheads="1"/>
          </p:cNvSpPr>
          <p:nvPr>
            <p:ph type="body" idx="4294967295"/>
          </p:nvPr>
        </p:nvSpPr>
        <p:spPr>
          <a:xfrm>
            <a:off x="914400" y="685800"/>
            <a:ext cx="8229600" cy="5486400"/>
          </a:xfrm>
        </p:spPr>
        <p:txBody>
          <a:bodyPr/>
          <a:lstStyle/>
          <a:p>
            <a:pPr eaLnBrk="1" hangingPunct="1">
              <a:buFontTx/>
              <a:buNone/>
            </a:pPr>
            <a:endParaRPr lang="tr-TR" altLang="tr-TR" b="1" smtClean="0">
              <a:solidFill>
                <a:srgbClr val="6600FF"/>
              </a:solidFill>
            </a:endParaRPr>
          </a:p>
          <a:p>
            <a:pPr eaLnBrk="1" hangingPunct="1">
              <a:buFontTx/>
              <a:buBlip>
                <a:blip r:embed="rId2"/>
              </a:buBlip>
            </a:pPr>
            <a:r>
              <a:rPr lang="tr-TR" altLang="tr-TR" b="1" smtClean="0">
                <a:solidFill>
                  <a:srgbClr val="6600FF"/>
                </a:solidFill>
                <a:latin typeface="Arial" panose="020B0604020202020204" pitchFamily="34" charset="0"/>
              </a:rPr>
              <a:t>Dersi ve çalışmayı seveceğim.</a:t>
            </a:r>
          </a:p>
          <a:p>
            <a:pPr eaLnBrk="1" hangingPunct="1">
              <a:buFontTx/>
              <a:buNone/>
            </a:pPr>
            <a:endParaRPr lang="tr-TR" altLang="tr-TR" b="1" smtClean="0">
              <a:solidFill>
                <a:srgbClr val="FF3399"/>
              </a:solidFill>
            </a:endParaRPr>
          </a:p>
          <a:p>
            <a:pPr eaLnBrk="1" hangingPunct="1">
              <a:buFontTx/>
              <a:buBlip>
                <a:blip r:embed="rId2"/>
              </a:buBlip>
            </a:pPr>
            <a:r>
              <a:rPr lang="tr-TR" altLang="tr-TR" b="1" smtClean="0">
                <a:solidFill>
                  <a:srgbClr val="FF0000"/>
                </a:solidFill>
                <a:latin typeface="Arial" panose="020B0604020202020204" pitchFamily="34" charset="0"/>
              </a:rPr>
              <a:t>Başarısız olmaktan korkmayacağım.</a:t>
            </a:r>
          </a:p>
          <a:p>
            <a:pPr eaLnBrk="1" hangingPunct="1">
              <a:buFontTx/>
              <a:buNone/>
            </a:pPr>
            <a:endParaRPr lang="tr-TR" altLang="tr-TR" b="1" smtClean="0">
              <a:solidFill>
                <a:srgbClr val="FF3399"/>
              </a:solidFill>
            </a:endParaRPr>
          </a:p>
          <a:p>
            <a:pPr eaLnBrk="1" hangingPunct="1">
              <a:buFontTx/>
              <a:buBlip>
                <a:blip r:embed="rId2"/>
              </a:buBlip>
            </a:pPr>
            <a:r>
              <a:rPr lang="tr-TR" altLang="tr-TR" b="1" smtClean="0">
                <a:latin typeface="Arial" panose="020B0604020202020204" pitchFamily="34" charset="0"/>
              </a:rPr>
              <a:t>İstekli ve azimli olacağım.</a:t>
            </a:r>
          </a:p>
          <a:p>
            <a:pPr eaLnBrk="1" hangingPunct="1">
              <a:buFontTx/>
              <a:buNone/>
            </a:pPr>
            <a:endParaRPr lang="tr-TR" altLang="tr-TR" b="1" smtClean="0">
              <a:solidFill>
                <a:srgbClr val="33CC33"/>
              </a:solidFill>
              <a:latin typeface="Arial" panose="020B0604020202020204" pitchFamily="34" charset="0"/>
            </a:endParaRPr>
          </a:p>
          <a:p>
            <a:pPr eaLnBrk="1" hangingPunct="1">
              <a:buFontTx/>
              <a:buBlip>
                <a:blip r:embed="rId2"/>
              </a:buBlip>
            </a:pPr>
            <a:r>
              <a:rPr lang="tr-TR" altLang="tr-TR" b="1" smtClean="0">
                <a:solidFill>
                  <a:srgbClr val="FF3399"/>
                </a:solidFill>
                <a:latin typeface="Arial" panose="020B0604020202020204" pitchFamily="34" charset="0"/>
              </a:rPr>
              <a:t>Başaracağıma inanacağım.</a:t>
            </a:r>
          </a:p>
          <a:p>
            <a:pPr eaLnBrk="1" hangingPunct="1">
              <a:buFontTx/>
              <a:buBlip>
                <a:blip r:embed="rId2"/>
              </a:buBlip>
            </a:pPr>
            <a:endParaRPr lang="tr-TR" altLang="tr-TR" b="1" smtClean="0">
              <a:solidFill>
                <a:srgbClr val="D60093"/>
              </a:solidFill>
            </a:endParaRPr>
          </a:p>
          <a:p>
            <a:pPr eaLnBrk="1" hangingPunct="1">
              <a:buFontTx/>
              <a:buBlip>
                <a:blip r:embed="rId2"/>
              </a:buBlip>
            </a:pPr>
            <a:endParaRPr lang="tr-TR" altLang="tr-TR" b="1" smtClean="0">
              <a:solidFill>
                <a:srgbClr val="FF3399"/>
              </a:solidFill>
            </a:endParaRPr>
          </a:p>
          <a:p>
            <a:pPr eaLnBrk="1" hangingPunct="1">
              <a:buFontTx/>
              <a:buNone/>
            </a:pPr>
            <a:endParaRPr lang="tr-TR" altLang="tr-TR" b="1" smtClean="0">
              <a:solidFill>
                <a:srgbClr val="6600FF"/>
              </a:solidFill>
            </a:endParaRPr>
          </a:p>
        </p:txBody>
      </p:sp>
    </p:spTree>
  </p:cSld>
  <p:clrMapOvr>
    <a:masterClrMapping/>
  </p:clrMapOvr>
  <p:transition spd="med">
    <p:whee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nodeType="afterEffect">
                                  <p:stCondLst>
                                    <p:cond delay="0"/>
                                  </p:stCondLst>
                                  <p:iterate type="lt">
                                    <p:tmPct val="50000"/>
                                  </p:iterate>
                                  <p:childTnLst>
                                    <p:set>
                                      <p:cBhvr>
                                        <p:cTn id="6" dur="1" fill="hold">
                                          <p:stCondLst>
                                            <p:cond delay="0"/>
                                          </p:stCondLst>
                                        </p:cTn>
                                        <p:tgtEl>
                                          <p:spTgt spid="444419">
                                            <p:txEl>
                                              <p:pRg st="1" end="1"/>
                                            </p:txEl>
                                          </p:spTgt>
                                        </p:tgtEl>
                                        <p:attrNameLst>
                                          <p:attrName>style.visibility</p:attrName>
                                        </p:attrNameLst>
                                      </p:cBhvr>
                                      <p:to>
                                        <p:strVal val="visible"/>
                                      </p:to>
                                    </p:set>
                                    <p:anim calcmode="discrete" valueType="clr">
                                      <p:cBhvr override="childStyle">
                                        <p:cTn id="7" dur="80"/>
                                        <p:tgtEl>
                                          <p:spTgt spid="444419">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44419">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444419">
                                            <p:txEl>
                                              <p:pRg st="1" end="1"/>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444419">
                                            <p:txEl>
                                              <p:pRg st="3" end="3"/>
                                            </p:txEl>
                                          </p:spTgt>
                                        </p:tgtEl>
                                        <p:attrNameLst>
                                          <p:attrName>style.visibility</p:attrName>
                                        </p:attrNameLst>
                                      </p:cBhvr>
                                      <p:to>
                                        <p:strVal val="visible"/>
                                      </p:to>
                                    </p:set>
                                    <p:anim calcmode="discrete" valueType="clr">
                                      <p:cBhvr override="childStyle">
                                        <p:cTn id="14" dur="80"/>
                                        <p:tgtEl>
                                          <p:spTgt spid="444419">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444419">
                                            <p:txEl>
                                              <p:pRg st="3" end="3"/>
                                            </p:txEl>
                                          </p:spTgt>
                                        </p:tgtEl>
                                        <p:attrNameLst>
                                          <p:attrName>fillcolor</p:attrName>
                                        </p:attrNameLst>
                                      </p:cBhvr>
                                      <p:tavLst>
                                        <p:tav tm="0">
                                          <p:val>
                                            <p:clrVal>
                                              <a:schemeClr val="accent2"/>
                                            </p:clrVal>
                                          </p:val>
                                        </p:tav>
                                        <p:tav tm="50000">
                                          <p:val>
                                            <p:clrVal>
                                              <a:schemeClr val="hlink"/>
                                            </p:clrVal>
                                          </p:val>
                                        </p:tav>
                                      </p:tavLst>
                                    </p:anim>
                                    <p:set>
                                      <p:cBhvr>
                                        <p:cTn id="16" dur="80"/>
                                        <p:tgtEl>
                                          <p:spTgt spid="444419">
                                            <p:txEl>
                                              <p:pRg st="3" end="3"/>
                                            </p:txEl>
                                          </p:spTgt>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444419">
                                            <p:txEl>
                                              <p:pRg st="5" end="5"/>
                                            </p:txEl>
                                          </p:spTgt>
                                        </p:tgtEl>
                                        <p:attrNameLst>
                                          <p:attrName>style.visibility</p:attrName>
                                        </p:attrNameLst>
                                      </p:cBhvr>
                                      <p:to>
                                        <p:strVal val="visible"/>
                                      </p:to>
                                    </p:set>
                                    <p:anim calcmode="discrete" valueType="clr">
                                      <p:cBhvr override="childStyle">
                                        <p:cTn id="21" dur="80"/>
                                        <p:tgtEl>
                                          <p:spTgt spid="444419">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444419">
                                            <p:txEl>
                                              <p:pRg st="5" end="5"/>
                                            </p:txEl>
                                          </p:spTgt>
                                        </p:tgtEl>
                                        <p:attrNameLst>
                                          <p:attrName>fillcolor</p:attrName>
                                        </p:attrNameLst>
                                      </p:cBhvr>
                                      <p:tavLst>
                                        <p:tav tm="0">
                                          <p:val>
                                            <p:clrVal>
                                              <a:schemeClr val="accent2"/>
                                            </p:clrVal>
                                          </p:val>
                                        </p:tav>
                                        <p:tav tm="50000">
                                          <p:val>
                                            <p:clrVal>
                                              <a:schemeClr val="hlink"/>
                                            </p:clrVal>
                                          </p:val>
                                        </p:tav>
                                      </p:tavLst>
                                    </p:anim>
                                    <p:set>
                                      <p:cBhvr>
                                        <p:cTn id="23" dur="80"/>
                                        <p:tgtEl>
                                          <p:spTgt spid="444419">
                                            <p:txEl>
                                              <p:pRg st="5" end="5"/>
                                            </p:txEl>
                                          </p:spTgt>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7" presetClass="entr" presetSubtype="0" fill="hold" nodeType="clickEffect">
                                  <p:stCondLst>
                                    <p:cond delay="0"/>
                                  </p:stCondLst>
                                  <p:iterate type="lt">
                                    <p:tmPct val="50000"/>
                                  </p:iterate>
                                  <p:childTnLst>
                                    <p:set>
                                      <p:cBhvr>
                                        <p:cTn id="27" dur="1" fill="hold">
                                          <p:stCondLst>
                                            <p:cond delay="0"/>
                                          </p:stCondLst>
                                        </p:cTn>
                                        <p:tgtEl>
                                          <p:spTgt spid="444419">
                                            <p:txEl>
                                              <p:pRg st="7" end="7"/>
                                            </p:txEl>
                                          </p:spTgt>
                                        </p:tgtEl>
                                        <p:attrNameLst>
                                          <p:attrName>style.visibility</p:attrName>
                                        </p:attrNameLst>
                                      </p:cBhvr>
                                      <p:to>
                                        <p:strVal val="visible"/>
                                      </p:to>
                                    </p:set>
                                    <p:anim calcmode="discrete" valueType="clr">
                                      <p:cBhvr override="childStyle">
                                        <p:cTn id="28" dur="80"/>
                                        <p:tgtEl>
                                          <p:spTgt spid="444419">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444419">
                                            <p:txEl>
                                              <p:pRg st="7" end="7"/>
                                            </p:txEl>
                                          </p:spTgt>
                                        </p:tgtEl>
                                        <p:attrNameLst>
                                          <p:attrName>fillcolor</p:attrName>
                                        </p:attrNameLst>
                                      </p:cBhvr>
                                      <p:tavLst>
                                        <p:tav tm="0">
                                          <p:val>
                                            <p:clrVal>
                                              <a:schemeClr val="accent2"/>
                                            </p:clrVal>
                                          </p:val>
                                        </p:tav>
                                        <p:tav tm="50000">
                                          <p:val>
                                            <p:clrVal>
                                              <a:schemeClr val="hlink"/>
                                            </p:clrVal>
                                          </p:val>
                                        </p:tav>
                                      </p:tavLst>
                                    </p:anim>
                                    <p:set>
                                      <p:cBhvr>
                                        <p:cTn id="30" dur="80"/>
                                        <p:tgtEl>
                                          <p:spTgt spid="444419">
                                            <p:txEl>
                                              <p:pRg st="7" end="7"/>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4213" y="404813"/>
            <a:ext cx="6870700" cy="792162"/>
          </a:xfrm>
        </p:spPr>
        <p:txBody>
          <a:bodyPr/>
          <a:lstStyle/>
          <a:p>
            <a:pPr eaLnBrk="1" hangingPunct="1"/>
            <a:r>
              <a:rPr lang="tr-TR" altLang="tr-TR" smtClean="0"/>
              <a:t>2 AY DEDİĞİN NEDİR ?</a:t>
            </a:r>
          </a:p>
        </p:txBody>
      </p:sp>
      <p:sp>
        <p:nvSpPr>
          <p:cNvPr id="29699" name="Rectangle 3"/>
          <p:cNvSpPr>
            <a:spLocks noGrp="1" noChangeArrowheads="1"/>
          </p:cNvSpPr>
          <p:nvPr>
            <p:ph type="body" idx="1"/>
          </p:nvPr>
        </p:nvSpPr>
        <p:spPr>
          <a:xfrm>
            <a:off x="539750" y="1268413"/>
            <a:ext cx="8064500" cy="5184775"/>
          </a:xfrm>
        </p:spPr>
        <p:txBody>
          <a:bodyPr/>
          <a:lstStyle/>
          <a:p>
            <a:pPr algn="ctr" eaLnBrk="1" hangingPunct="1">
              <a:lnSpc>
                <a:spcPct val="90000"/>
              </a:lnSpc>
              <a:buFontTx/>
              <a:buNone/>
            </a:pPr>
            <a:r>
              <a:rPr lang="tr-TR" altLang="tr-TR" sz="3600" smtClean="0"/>
              <a:t>60 GÜN ÜZERİNDEN:</a:t>
            </a:r>
          </a:p>
          <a:p>
            <a:pPr eaLnBrk="1" hangingPunct="1">
              <a:lnSpc>
                <a:spcPct val="90000"/>
              </a:lnSpc>
              <a:buFontTx/>
              <a:buNone/>
            </a:pPr>
            <a:r>
              <a:rPr lang="tr-TR" altLang="tr-TR" b="1" smtClean="0">
                <a:solidFill>
                  <a:schemeClr val="folHlink"/>
                </a:solidFill>
              </a:rPr>
              <a:t>GÜNDE 150 SORU =9000  SORU</a:t>
            </a:r>
          </a:p>
          <a:p>
            <a:pPr eaLnBrk="1" hangingPunct="1">
              <a:lnSpc>
                <a:spcPct val="90000"/>
              </a:lnSpc>
              <a:buFontTx/>
              <a:buNone/>
            </a:pPr>
            <a:r>
              <a:rPr lang="tr-TR" altLang="tr-TR" b="1" smtClean="0">
                <a:solidFill>
                  <a:schemeClr val="hlink"/>
                </a:solidFill>
              </a:rPr>
              <a:t>GÜNDE 250 SORU =37.500 SORU</a:t>
            </a:r>
          </a:p>
          <a:p>
            <a:pPr eaLnBrk="1" hangingPunct="1">
              <a:lnSpc>
                <a:spcPct val="90000"/>
              </a:lnSpc>
              <a:buFontTx/>
              <a:buNone/>
            </a:pPr>
            <a:endParaRPr lang="tr-TR" altLang="tr-TR" b="1" smtClean="0">
              <a:solidFill>
                <a:schemeClr val="hlink"/>
              </a:solidFill>
            </a:endParaRPr>
          </a:p>
          <a:p>
            <a:pPr algn="ctr" eaLnBrk="1" hangingPunct="1">
              <a:lnSpc>
                <a:spcPct val="90000"/>
              </a:lnSpc>
              <a:buFontTx/>
              <a:buNone/>
            </a:pPr>
            <a:r>
              <a:rPr lang="tr-TR" altLang="tr-TR" b="1" smtClean="0">
                <a:solidFill>
                  <a:schemeClr val="hlink"/>
                </a:solidFill>
              </a:rPr>
              <a:t> </a:t>
            </a:r>
            <a:r>
              <a:rPr lang="tr-TR" altLang="tr-TR" b="1" smtClean="0">
                <a:solidFill>
                  <a:schemeClr val="tx2"/>
                </a:solidFill>
              </a:rPr>
              <a:t>YANİ ;ŞİMDİYE KADAR GÜNDE 2 SAAT ÇALIŞTIYSANIZ</a:t>
            </a:r>
          </a:p>
          <a:p>
            <a:pPr algn="ctr" eaLnBrk="1" hangingPunct="1">
              <a:lnSpc>
                <a:spcPct val="90000"/>
              </a:lnSpc>
              <a:buFontTx/>
              <a:buNone/>
            </a:pPr>
            <a:endParaRPr lang="tr-TR" altLang="tr-TR" sz="1200" b="1" smtClean="0">
              <a:solidFill>
                <a:schemeClr val="tx2"/>
              </a:solidFill>
            </a:endParaRPr>
          </a:p>
          <a:p>
            <a:pPr eaLnBrk="1" hangingPunct="1">
              <a:lnSpc>
                <a:spcPct val="90000"/>
              </a:lnSpc>
              <a:buFontTx/>
              <a:buNone/>
            </a:pPr>
            <a:r>
              <a:rPr lang="tr-TR" altLang="tr-TR" b="1" smtClean="0">
                <a:solidFill>
                  <a:schemeClr val="hlink"/>
                </a:solidFill>
              </a:rPr>
              <a:t>          4 SAATE ÇIKARIN </a:t>
            </a:r>
          </a:p>
          <a:p>
            <a:pPr eaLnBrk="1" hangingPunct="1">
              <a:lnSpc>
                <a:spcPct val="90000"/>
              </a:lnSpc>
              <a:buFontTx/>
              <a:buNone/>
            </a:pPr>
            <a:r>
              <a:rPr lang="tr-TR" altLang="tr-TR" b="1" smtClean="0">
                <a:solidFill>
                  <a:schemeClr val="hlink"/>
                </a:solidFill>
              </a:rPr>
              <a:t>          6 SAATE ÇIKARIN						 :)</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68313" y="404813"/>
            <a:ext cx="7775575" cy="915987"/>
          </a:xfrm>
        </p:spPr>
        <p:txBody>
          <a:bodyPr/>
          <a:lstStyle/>
          <a:p>
            <a:pPr eaLnBrk="1" hangingPunct="1"/>
            <a:r>
              <a:rPr lang="tr-TR" altLang="tr-TR" sz="3600" b="1" smtClean="0"/>
              <a:t>YAPINIZA BAĞLI OLARAK . . .</a:t>
            </a:r>
          </a:p>
        </p:txBody>
      </p:sp>
      <p:sp>
        <p:nvSpPr>
          <p:cNvPr id="30723" name="Rectangle 4"/>
          <p:cNvSpPr>
            <a:spLocks noGrp="1" noChangeArrowheads="1"/>
          </p:cNvSpPr>
          <p:nvPr>
            <p:ph type="body" sz="half" idx="1"/>
          </p:nvPr>
        </p:nvSpPr>
        <p:spPr>
          <a:xfrm>
            <a:off x="323850" y="1989138"/>
            <a:ext cx="3771900" cy="3657600"/>
          </a:xfrm>
        </p:spPr>
        <p:txBody>
          <a:bodyPr/>
          <a:lstStyle/>
          <a:p>
            <a:pPr eaLnBrk="1" hangingPunct="1">
              <a:buFontTx/>
              <a:buNone/>
            </a:pPr>
            <a:r>
              <a:rPr lang="tr-TR" altLang="tr-TR" sz="2600" b="1" smtClean="0"/>
              <a:t>KARINCA</a:t>
            </a:r>
          </a:p>
          <a:p>
            <a:pPr eaLnBrk="1" hangingPunct="1">
              <a:buFontTx/>
              <a:buNone/>
            </a:pPr>
            <a:endParaRPr lang="tr-TR" altLang="tr-TR" sz="2600" b="1" smtClean="0"/>
          </a:p>
          <a:p>
            <a:pPr eaLnBrk="1" hangingPunct="1">
              <a:buFontTx/>
              <a:buNone/>
            </a:pPr>
            <a:r>
              <a:rPr lang="tr-TR" altLang="tr-TR" sz="1600" b="1" smtClean="0">
                <a:solidFill>
                  <a:schemeClr val="tx2"/>
                </a:solidFill>
              </a:rPr>
              <a:t>ÇÖZÜM ARAR</a:t>
            </a:r>
          </a:p>
          <a:p>
            <a:pPr eaLnBrk="1" hangingPunct="1">
              <a:buFontTx/>
              <a:buNone/>
            </a:pPr>
            <a:endParaRPr lang="tr-TR" altLang="tr-TR" sz="1600" b="1" smtClean="0"/>
          </a:p>
          <a:p>
            <a:pPr eaLnBrk="1" hangingPunct="1">
              <a:buFontTx/>
              <a:buNone/>
            </a:pPr>
            <a:r>
              <a:rPr lang="tr-TR" altLang="tr-TR" sz="1600" b="1" smtClean="0"/>
              <a:t>GÖREV ADAMIDIR</a:t>
            </a:r>
          </a:p>
          <a:p>
            <a:pPr eaLnBrk="1" hangingPunct="1">
              <a:buFontTx/>
              <a:buNone/>
            </a:pPr>
            <a:endParaRPr lang="tr-TR" altLang="tr-TR" sz="1600" b="1" smtClean="0"/>
          </a:p>
          <a:p>
            <a:pPr eaLnBrk="1" hangingPunct="1">
              <a:buFontTx/>
              <a:buNone/>
            </a:pPr>
            <a:r>
              <a:rPr lang="tr-TR" altLang="tr-TR" sz="1600" b="1" smtClean="0">
                <a:solidFill>
                  <a:schemeClr val="tx2"/>
                </a:solidFill>
              </a:rPr>
              <a:t>ISRARCIDIR</a:t>
            </a:r>
          </a:p>
          <a:p>
            <a:pPr eaLnBrk="1" hangingPunct="1">
              <a:buFontTx/>
              <a:buNone/>
            </a:pPr>
            <a:endParaRPr lang="tr-TR" altLang="tr-TR" sz="1600" b="1" smtClean="0">
              <a:solidFill>
                <a:schemeClr val="tx2"/>
              </a:solidFill>
            </a:endParaRPr>
          </a:p>
          <a:p>
            <a:pPr eaLnBrk="1" hangingPunct="1">
              <a:buFontTx/>
              <a:buNone/>
            </a:pPr>
            <a:r>
              <a:rPr lang="tr-TR" altLang="tr-TR" sz="1600" b="1" smtClean="0"/>
              <a:t>BAŞLADIĞI İŞİ BİTİRİR</a:t>
            </a:r>
          </a:p>
          <a:p>
            <a:pPr eaLnBrk="1" hangingPunct="1">
              <a:buFontTx/>
              <a:buNone/>
            </a:pPr>
            <a:endParaRPr lang="tr-TR" altLang="tr-TR" sz="1600" b="1" smtClean="0"/>
          </a:p>
          <a:p>
            <a:pPr eaLnBrk="1" hangingPunct="1">
              <a:buFontTx/>
              <a:buNone/>
            </a:pPr>
            <a:r>
              <a:rPr lang="tr-TR" altLang="tr-TR" sz="1600" b="1" smtClean="0">
                <a:solidFill>
                  <a:schemeClr val="tx2"/>
                </a:solidFill>
              </a:rPr>
              <a:t>YANİ ÇALIŞKANDIR</a:t>
            </a:r>
          </a:p>
          <a:p>
            <a:pPr eaLnBrk="1" hangingPunct="1">
              <a:buFontTx/>
              <a:buNone/>
            </a:pPr>
            <a:endParaRPr lang="tr-TR" altLang="tr-TR" sz="1600" b="1" smtClean="0">
              <a:solidFill>
                <a:schemeClr val="tx2"/>
              </a:solidFill>
            </a:endParaRPr>
          </a:p>
          <a:p>
            <a:pPr eaLnBrk="1" hangingPunct="1">
              <a:buFontTx/>
              <a:buNone/>
            </a:pPr>
            <a:endParaRPr lang="tr-TR" altLang="tr-TR" sz="1600" b="1" smtClean="0"/>
          </a:p>
        </p:txBody>
      </p:sp>
      <p:sp>
        <p:nvSpPr>
          <p:cNvPr id="30724" name="Rectangle 5"/>
          <p:cNvSpPr>
            <a:spLocks noGrp="1" noChangeArrowheads="1"/>
          </p:cNvSpPr>
          <p:nvPr>
            <p:ph type="body" sz="half" idx="2"/>
          </p:nvPr>
        </p:nvSpPr>
        <p:spPr>
          <a:xfrm>
            <a:off x="4716463" y="1989138"/>
            <a:ext cx="4176712" cy="3657600"/>
          </a:xfrm>
        </p:spPr>
        <p:txBody>
          <a:bodyPr/>
          <a:lstStyle/>
          <a:p>
            <a:pPr eaLnBrk="1" hangingPunct="1">
              <a:buFontTx/>
              <a:buNone/>
            </a:pPr>
            <a:r>
              <a:rPr lang="tr-TR" altLang="tr-TR" sz="2400" b="1" smtClean="0"/>
              <a:t>AĞUSTOS BÖCEĞİ</a:t>
            </a:r>
          </a:p>
          <a:p>
            <a:pPr eaLnBrk="1" hangingPunct="1">
              <a:buFontTx/>
              <a:buNone/>
            </a:pPr>
            <a:endParaRPr lang="tr-TR" altLang="tr-TR" sz="2400" b="1" smtClean="0"/>
          </a:p>
          <a:p>
            <a:pPr eaLnBrk="1" hangingPunct="1">
              <a:buFontTx/>
              <a:buNone/>
            </a:pPr>
            <a:r>
              <a:rPr lang="tr-TR" altLang="tr-TR" sz="1600" b="1" smtClean="0">
                <a:solidFill>
                  <a:schemeClr val="tx2"/>
                </a:solidFill>
              </a:rPr>
              <a:t>BAHANE ARAR</a:t>
            </a:r>
          </a:p>
          <a:p>
            <a:pPr eaLnBrk="1" hangingPunct="1">
              <a:buFontTx/>
              <a:buNone/>
            </a:pPr>
            <a:endParaRPr lang="tr-TR" altLang="tr-TR" sz="1600" b="1" smtClean="0"/>
          </a:p>
          <a:p>
            <a:pPr eaLnBrk="1" hangingPunct="1">
              <a:buFontTx/>
              <a:buNone/>
            </a:pPr>
            <a:r>
              <a:rPr lang="tr-TR" altLang="tr-TR" sz="1600" b="1" smtClean="0"/>
              <a:t>KEYİF ADAMIDIR</a:t>
            </a:r>
          </a:p>
          <a:p>
            <a:pPr eaLnBrk="1" hangingPunct="1">
              <a:buFontTx/>
              <a:buNone/>
            </a:pPr>
            <a:endParaRPr lang="tr-TR" altLang="tr-TR" sz="1600" b="1" smtClean="0"/>
          </a:p>
          <a:p>
            <a:pPr eaLnBrk="1" hangingPunct="1">
              <a:buFontTx/>
              <a:buNone/>
            </a:pPr>
            <a:r>
              <a:rPr lang="tr-TR" altLang="tr-TR" sz="1600" b="1" smtClean="0">
                <a:solidFill>
                  <a:schemeClr val="tx2"/>
                </a:solidFill>
              </a:rPr>
              <a:t>ÇABUK PES EDER</a:t>
            </a:r>
          </a:p>
          <a:p>
            <a:pPr eaLnBrk="1" hangingPunct="1">
              <a:buFontTx/>
              <a:buNone/>
            </a:pPr>
            <a:endParaRPr lang="tr-TR" altLang="tr-TR" sz="1600" b="1" smtClean="0"/>
          </a:p>
          <a:p>
            <a:pPr eaLnBrk="1" hangingPunct="1">
              <a:buFontTx/>
              <a:buNone/>
            </a:pPr>
            <a:r>
              <a:rPr lang="tr-TR" altLang="tr-TR" sz="1600" b="1" smtClean="0"/>
              <a:t>YARIM BIRAKTIĞI İŞLERLE ÜNLÜDÜR</a:t>
            </a:r>
          </a:p>
          <a:p>
            <a:pPr eaLnBrk="1" hangingPunct="1">
              <a:buFontTx/>
              <a:buNone/>
            </a:pPr>
            <a:endParaRPr lang="tr-TR" altLang="tr-TR" sz="1600" b="1" smtClean="0"/>
          </a:p>
          <a:p>
            <a:pPr eaLnBrk="1" hangingPunct="1">
              <a:buFontTx/>
              <a:buNone/>
            </a:pPr>
            <a:r>
              <a:rPr lang="tr-TR" altLang="tr-TR" sz="1600" b="1" smtClean="0">
                <a:solidFill>
                  <a:schemeClr val="tx2"/>
                </a:solidFill>
              </a:rPr>
              <a:t>YANİ TEMBELDİR</a:t>
            </a:r>
          </a:p>
        </p:txBody>
      </p:sp>
      <p:pic>
        <p:nvPicPr>
          <p:cNvPr id="30725" name="Picture 6" descr="oyku_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4025" y="2349500"/>
            <a:ext cx="1689100"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6" name="Picture 7" descr="turkce_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313" y="2492375"/>
            <a:ext cx="144145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1746" name="Picture 7" descr="oyku_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4025" y="549275"/>
            <a:ext cx="1077913" cy="1239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Rectangle 2"/>
          <p:cNvSpPr>
            <a:spLocks noGrp="1" noChangeArrowheads="1"/>
          </p:cNvSpPr>
          <p:nvPr>
            <p:ph type="title"/>
          </p:nvPr>
        </p:nvSpPr>
        <p:spPr>
          <a:xfrm>
            <a:off x="827088" y="549275"/>
            <a:ext cx="6870700" cy="987425"/>
          </a:xfrm>
        </p:spPr>
        <p:txBody>
          <a:bodyPr/>
          <a:lstStyle/>
          <a:p>
            <a:pPr eaLnBrk="1" hangingPunct="1"/>
            <a:r>
              <a:rPr lang="tr-TR" altLang="tr-TR" b="1" smtClean="0">
                <a:solidFill>
                  <a:schemeClr val="tx1"/>
                </a:solidFill>
              </a:rPr>
              <a:t>MART A Y I</a:t>
            </a:r>
          </a:p>
        </p:txBody>
      </p:sp>
      <p:sp>
        <p:nvSpPr>
          <p:cNvPr id="31748" name="Rectangle 4"/>
          <p:cNvSpPr>
            <a:spLocks noGrp="1" noChangeArrowheads="1"/>
          </p:cNvSpPr>
          <p:nvPr>
            <p:ph type="body" sz="half" idx="1"/>
          </p:nvPr>
        </p:nvSpPr>
        <p:spPr>
          <a:xfrm>
            <a:off x="539750" y="1828800"/>
            <a:ext cx="3917950" cy="3657600"/>
          </a:xfrm>
        </p:spPr>
        <p:txBody>
          <a:bodyPr/>
          <a:lstStyle/>
          <a:p>
            <a:pPr algn="ctr" eaLnBrk="1" hangingPunct="1">
              <a:lnSpc>
                <a:spcPct val="90000"/>
              </a:lnSpc>
              <a:buFontTx/>
              <a:buNone/>
            </a:pPr>
            <a:r>
              <a:rPr lang="tr-TR" altLang="tr-TR" sz="2000" b="1" smtClean="0">
                <a:solidFill>
                  <a:schemeClr val="tx2"/>
                </a:solidFill>
              </a:rPr>
              <a:t>KONULARINI TOPARLAMIŞ,</a:t>
            </a:r>
          </a:p>
          <a:p>
            <a:pPr algn="ctr" eaLnBrk="1" hangingPunct="1">
              <a:lnSpc>
                <a:spcPct val="90000"/>
              </a:lnSpc>
              <a:buFontTx/>
              <a:buNone/>
            </a:pPr>
            <a:r>
              <a:rPr lang="tr-TR" altLang="tr-TR" sz="2000" b="1" smtClean="0">
                <a:solidFill>
                  <a:schemeClr val="tx2"/>
                </a:solidFill>
              </a:rPr>
              <a:t>DENEMELERE BAŞLAMIŞTIR</a:t>
            </a:r>
          </a:p>
          <a:p>
            <a:pPr algn="ctr" eaLnBrk="1" hangingPunct="1">
              <a:lnSpc>
                <a:spcPct val="90000"/>
              </a:lnSpc>
              <a:buFontTx/>
              <a:buNone/>
            </a:pPr>
            <a:endParaRPr lang="tr-TR" altLang="tr-TR" sz="2000" b="1" smtClean="0"/>
          </a:p>
          <a:p>
            <a:pPr algn="ctr" eaLnBrk="1" hangingPunct="1">
              <a:lnSpc>
                <a:spcPct val="90000"/>
              </a:lnSpc>
              <a:buFontTx/>
              <a:buNone/>
            </a:pPr>
            <a:r>
              <a:rPr lang="tr-TR" altLang="tr-TR" sz="2000" b="1" smtClean="0"/>
              <a:t>RÜYASINDA SINAVA GİRDİĞİNİ GÖRÜR</a:t>
            </a:r>
          </a:p>
          <a:p>
            <a:pPr algn="ctr" eaLnBrk="1" hangingPunct="1">
              <a:lnSpc>
                <a:spcPct val="90000"/>
              </a:lnSpc>
              <a:buFontTx/>
              <a:buNone/>
            </a:pPr>
            <a:endParaRPr lang="tr-TR" altLang="tr-TR" sz="2000" b="1" smtClean="0"/>
          </a:p>
          <a:p>
            <a:pPr algn="ctr" eaLnBrk="1" hangingPunct="1">
              <a:lnSpc>
                <a:spcPct val="90000"/>
              </a:lnSpc>
              <a:buFontTx/>
              <a:buNone/>
            </a:pPr>
            <a:r>
              <a:rPr lang="tr-TR" altLang="tr-TR" sz="2000" b="1" smtClean="0">
                <a:solidFill>
                  <a:schemeClr val="tx2"/>
                </a:solidFill>
              </a:rPr>
              <a:t>SON 10 YILIN SORULARINI ÇÖZER :)</a:t>
            </a:r>
          </a:p>
          <a:p>
            <a:pPr algn="ctr" eaLnBrk="1" hangingPunct="1">
              <a:lnSpc>
                <a:spcPct val="90000"/>
              </a:lnSpc>
              <a:buFontTx/>
              <a:buNone/>
            </a:pPr>
            <a:endParaRPr lang="tr-TR" altLang="tr-TR" sz="2000" b="1" smtClean="0">
              <a:solidFill>
                <a:schemeClr val="tx2"/>
              </a:solidFill>
            </a:endParaRPr>
          </a:p>
          <a:p>
            <a:pPr algn="ctr" eaLnBrk="1" hangingPunct="1">
              <a:lnSpc>
                <a:spcPct val="90000"/>
              </a:lnSpc>
              <a:buFontTx/>
              <a:buNone/>
            </a:pPr>
            <a:r>
              <a:rPr lang="tr-TR" altLang="tr-TR" sz="2000" b="1" smtClean="0"/>
              <a:t>GELECEK BAHAR HANGİ FEN LİSESİNDEYİM DER</a:t>
            </a:r>
          </a:p>
          <a:p>
            <a:pPr eaLnBrk="1" hangingPunct="1">
              <a:lnSpc>
                <a:spcPct val="90000"/>
              </a:lnSpc>
              <a:buFontTx/>
              <a:buNone/>
            </a:pPr>
            <a:endParaRPr lang="tr-TR" altLang="tr-TR" sz="2000" smtClean="0"/>
          </a:p>
        </p:txBody>
      </p:sp>
      <p:sp>
        <p:nvSpPr>
          <p:cNvPr id="31749" name="Rectangle 5"/>
          <p:cNvSpPr>
            <a:spLocks noGrp="1" noChangeArrowheads="1"/>
          </p:cNvSpPr>
          <p:nvPr>
            <p:ph type="body" sz="half" idx="2"/>
          </p:nvPr>
        </p:nvSpPr>
        <p:spPr>
          <a:xfrm>
            <a:off x="4610100" y="1828800"/>
            <a:ext cx="4065588" cy="3657600"/>
          </a:xfrm>
        </p:spPr>
        <p:txBody>
          <a:bodyPr/>
          <a:lstStyle/>
          <a:p>
            <a:pPr algn="ctr" eaLnBrk="1" hangingPunct="1">
              <a:lnSpc>
                <a:spcPct val="90000"/>
              </a:lnSpc>
              <a:buFontTx/>
              <a:buNone/>
            </a:pPr>
            <a:r>
              <a:rPr lang="tr-TR" altLang="tr-TR" sz="2000" b="1" smtClean="0">
                <a:solidFill>
                  <a:schemeClr val="tx2"/>
                </a:solidFill>
              </a:rPr>
              <a:t>DAHA ÇOK VAR DEYİP ARKADAŞLARIYLA TAKILMAYA DEVAM EDER</a:t>
            </a:r>
          </a:p>
          <a:p>
            <a:pPr algn="ctr" eaLnBrk="1" hangingPunct="1">
              <a:lnSpc>
                <a:spcPct val="90000"/>
              </a:lnSpc>
              <a:buFontTx/>
              <a:buNone/>
            </a:pPr>
            <a:endParaRPr lang="tr-TR" altLang="tr-TR" sz="2000" b="1" smtClean="0"/>
          </a:p>
          <a:p>
            <a:pPr algn="ctr" eaLnBrk="1" hangingPunct="1">
              <a:lnSpc>
                <a:spcPct val="90000"/>
              </a:lnSpc>
              <a:buFontTx/>
              <a:buNone/>
            </a:pPr>
            <a:r>
              <a:rPr lang="tr-TR" altLang="tr-TR" sz="2000" b="1" smtClean="0"/>
              <a:t>RÜYASINDA SINAVIN ERTELENDİĞİNİ GÖRÜR</a:t>
            </a:r>
          </a:p>
          <a:p>
            <a:pPr algn="ctr" eaLnBrk="1" hangingPunct="1">
              <a:lnSpc>
                <a:spcPct val="90000"/>
              </a:lnSpc>
              <a:buFontTx/>
              <a:buNone/>
            </a:pPr>
            <a:endParaRPr lang="tr-TR" altLang="tr-TR" sz="2000" b="1" smtClean="0"/>
          </a:p>
          <a:p>
            <a:pPr algn="ctr" eaLnBrk="1" hangingPunct="1">
              <a:lnSpc>
                <a:spcPct val="90000"/>
              </a:lnSpc>
              <a:buFontTx/>
              <a:buNone/>
            </a:pPr>
            <a:r>
              <a:rPr lang="tr-TR" altLang="tr-TR" sz="2000" b="1" smtClean="0">
                <a:solidFill>
                  <a:schemeClr val="tx2"/>
                </a:solidFill>
              </a:rPr>
              <a:t>ARKADAŞLARINA O KİTABI NERDEN ALDIĞINI SORAR</a:t>
            </a:r>
          </a:p>
          <a:p>
            <a:pPr algn="ctr" eaLnBrk="1" hangingPunct="1">
              <a:lnSpc>
                <a:spcPct val="90000"/>
              </a:lnSpc>
              <a:buFontTx/>
              <a:buNone/>
            </a:pPr>
            <a:endParaRPr lang="tr-TR" altLang="tr-TR" sz="2000" b="1" smtClean="0"/>
          </a:p>
          <a:p>
            <a:pPr algn="ctr" eaLnBrk="1" hangingPunct="1">
              <a:lnSpc>
                <a:spcPct val="90000"/>
              </a:lnSpc>
              <a:buFontTx/>
              <a:buNone/>
            </a:pPr>
            <a:r>
              <a:rPr lang="tr-TR" altLang="tr-TR" sz="2000" b="1" smtClean="0"/>
              <a:t>GELECEK SENE HANGİ DÜZ LİSEDEYİM ACABA DER</a:t>
            </a:r>
          </a:p>
        </p:txBody>
      </p:sp>
      <p:pic>
        <p:nvPicPr>
          <p:cNvPr id="31750" name="Picture 6" descr="turkce_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765175"/>
            <a:ext cx="828675"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971550" y="549275"/>
            <a:ext cx="6870700" cy="1060450"/>
          </a:xfrm>
        </p:spPr>
        <p:txBody>
          <a:bodyPr/>
          <a:lstStyle/>
          <a:p>
            <a:pPr eaLnBrk="1" hangingPunct="1"/>
            <a:r>
              <a:rPr lang="tr-TR" altLang="tr-TR" b="1" smtClean="0">
                <a:solidFill>
                  <a:schemeClr val="tx1"/>
                </a:solidFill>
              </a:rPr>
              <a:t>NİSAN    AYI</a:t>
            </a:r>
          </a:p>
        </p:txBody>
      </p:sp>
      <p:sp>
        <p:nvSpPr>
          <p:cNvPr id="32771" name="Rectangle 3"/>
          <p:cNvSpPr>
            <a:spLocks noGrp="1" noChangeArrowheads="1"/>
          </p:cNvSpPr>
          <p:nvPr>
            <p:ph type="body" sz="half" idx="1"/>
          </p:nvPr>
        </p:nvSpPr>
        <p:spPr>
          <a:xfrm>
            <a:off x="611188" y="1989138"/>
            <a:ext cx="3917950" cy="3657600"/>
          </a:xfrm>
        </p:spPr>
        <p:txBody>
          <a:bodyPr/>
          <a:lstStyle/>
          <a:p>
            <a:pPr algn="ctr" eaLnBrk="1" hangingPunct="1">
              <a:lnSpc>
                <a:spcPct val="90000"/>
              </a:lnSpc>
              <a:buFontTx/>
              <a:buNone/>
            </a:pPr>
            <a:r>
              <a:rPr lang="tr-TR" altLang="tr-TR" sz="2400" b="1" smtClean="0"/>
              <a:t>KAÇ NET YAPTIĞINI HESAPLAR</a:t>
            </a:r>
          </a:p>
          <a:p>
            <a:pPr algn="ctr" eaLnBrk="1" hangingPunct="1">
              <a:lnSpc>
                <a:spcPct val="90000"/>
              </a:lnSpc>
              <a:buFontTx/>
              <a:buNone/>
            </a:pPr>
            <a:endParaRPr lang="tr-TR" altLang="tr-TR" sz="2400" b="1" smtClean="0"/>
          </a:p>
          <a:p>
            <a:pPr algn="ctr" eaLnBrk="1" hangingPunct="1">
              <a:lnSpc>
                <a:spcPct val="90000"/>
              </a:lnSpc>
              <a:buFontTx/>
              <a:buNone/>
            </a:pPr>
            <a:r>
              <a:rPr lang="tr-TR" altLang="tr-TR" sz="2400" b="1" smtClean="0">
                <a:solidFill>
                  <a:schemeClr val="tx2"/>
                </a:solidFill>
              </a:rPr>
              <a:t>TATİLE BAŞARISINI KUTLAMAK İÇİN ÇIKAR</a:t>
            </a:r>
          </a:p>
          <a:p>
            <a:pPr algn="ctr" eaLnBrk="1" hangingPunct="1">
              <a:lnSpc>
                <a:spcPct val="90000"/>
              </a:lnSpc>
              <a:buFontTx/>
              <a:buNone/>
            </a:pPr>
            <a:endParaRPr lang="tr-TR" altLang="tr-TR" sz="2400" b="1" smtClean="0">
              <a:solidFill>
                <a:schemeClr val="tx2"/>
              </a:solidFill>
            </a:endParaRPr>
          </a:p>
          <a:p>
            <a:pPr algn="ctr" eaLnBrk="1" hangingPunct="1">
              <a:lnSpc>
                <a:spcPct val="90000"/>
              </a:lnSpc>
              <a:buFontTx/>
              <a:buNone/>
            </a:pPr>
            <a:r>
              <a:rPr lang="tr-TR" altLang="tr-TR" sz="2400" b="1" smtClean="0"/>
              <a:t>MEB TARAFINDAN TAKDİR EDİLİR : )</a:t>
            </a:r>
          </a:p>
          <a:p>
            <a:pPr algn="ctr" eaLnBrk="1" hangingPunct="1">
              <a:lnSpc>
                <a:spcPct val="90000"/>
              </a:lnSpc>
              <a:buFontTx/>
              <a:buNone/>
            </a:pPr>
            <a:endParaRPr lang="tr-TR" altLang="tr-TR" sz="2400" smtClean="0"/>
          </a:p>
          <a:p>
            <a:pPr algn="ctr" eaLnBrk="1" hangingPunct="1">
              <a:lnSpc>
                <a:spcPct val="90000"/>
              </a:lnSpc>
              <a:buFontTx/>
              <a:buNone/>
            </a:pPr>
            <a:endParaRPr lang="tr-TR" altLang="tr-TR" sz="2400" smtClean="0"/>
          </a:p>
          <a:p>
            <a:pPr eaLnBrk="1" hangingPunct="1">
              <a:lnSpc>
                <a:spcPct val="90000"/>
              </a:lnSpc>
              <a:buFontTx/>
              <a:buNone/>
            </a:pPr>
            <a:endParaRPr lang="tr-TR" altLang="tr-TR" sz="2400" smtClean="0"/>
          </a:p>
        </p:txBody>
      </p:sp>
      <p:sp>
        <p:nvSpPr>
          <p:cNvPr id="32772" name="Rectangle 4"/>
          <p:cNvSpPr>
            <a:spLocks noGrp="1" noChangeArrowheads="1"/>
          </p:cNvSpPr>
          <p:nvPr>
            <p:ph type="body" sz="half" idx="2"/>
          </p:nvPr>
        </p:nvSpPr>
        <p:spPr>
          <a:xfrm>
            <a:off x="4643438" y="1989138"/>
            <a:ext cx="3994150" cy="3657600"/>
          </a:xfrm>
        </p:spPr>
        <p:txBody>
          <a:bodyPr/>
          <a:lstStyle/>
          <a:p>
            <a:pPr algn="ctr" eaLnBrk="1" hangingPunct="1">
              <a:lnSpc>
                <a:spcPct val="90000"/>
              </a:lnSpc>
              <a:buFontTx/>
              <a:buNone/>
            </a:pPr>
            <a:r>
              <a:rPr lang="tr-TR" altLang="tr-TR" sz="2400" b="1" smtClean="0"/>
              <a:t>KAYDIRMA YAPTIĞINI İDDA EDER</a:t>
            </a:r>
          </a:p>
          <a:p>
            <a:pPr algn="ctr" eaLnBrk="1" hangingPunct="1">
              <a:lnSpc>
                <a:spcPct val="90000"/>
              </a:lnSpc>
              <a:buFontTx/>
              <a:buNone/>
            </a:pPr>
            <a:endParaRPr lang="tr-TR" altLang="tr-TR" sz="2400" b="1" smtClean="0"/>
          </a:p>
          <a:p>
            <a:pPr algn="ctr" eaLnBrk="1" hangingPunct="1">
              <a:lnSpc>
                <a:spcPct val="90000"/>
              </a:lnSpc>
              <a:buFontTx/>
              <a:buNone/>
            </a:pPr>
            <a:r>
              <a:rPr lang="tr-TR" altLang="tr-TR" sz="2400" b="1" smtClean="0">
                <a:solidFill>
                  <a:schemeClr val="tx2"/>
                </a:solidFill>
              </a:rPr>
              <a:t>TATİLE AİLESİNDEN KAÇMAK İÇİN ÇIKAR</a:t>
            </a:r>
          </a:p>
          <a:p>
            <a:pPr algn="ctr" eaLnBrk="1" hangingPunct="1">
              <a:lnSpc>
                <a:spcPct val="90000"/>
              </a:lnSpc>
              <a:buFontTx/>
              <a:buNone/>
            </a:pPr>
            <a:endParaRPr lang="tr-TR" altLang="tr-TR" sz="2400" b="1" smtClean="0">
              <a:solidFill>
                <a:schemeClr val="tx2"/>
              </a:solidFill>
            </a:endParaRPr>
          </a:p>
          <a:p>
            <a:pPr algn="ctr" eaLnBrk="1" hangingPunct="1">
              <a:lnSpc>
                <a:spcPct val="90000"/>
              </a:lnSpc>
              <a:buFontTx/>
              <a:buNone/>
            </a:pPr>
            <a:r>
              <a:rPr lang="tr-TR" altLang="tr-TR" sz="2400" b="1" smtClean="0"/>
              <a:t>MEB VARLIĞININ FARKINDA BİLE DEĞİLDİR :(</a:t>
            </a:r>
          </a:p>
        </p:txBody>
      </p:sp>
      <p:pic>
        <p:nvPicPr>
          <p:cNvPr id="32773" name="Picture 5" descr="turkce_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765175"/>
            <a:ext cx="828675"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4" name="Picture 6" descr="oyku_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7050" y="620713"/>
            <a:ext cx="1001713"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rrowheads="1"/>
          </p:cNvSpPr>
          <p:nvPr>
            <p:ph type="body" idx="1"/>
          </p:nvPr>
        </p:nvSpPr>
        <p:spPr>
          <a:xfrm>
            <a:off x="323850" y="3573463"/>
            <a:ext cx="8820150" cy="2646362"/>
          </a:xfrm>
        </p:spPr>
        <p:txBody>
          <a:bodyPr/>
          <a:lstStyle/>
          <a:p>
            <a:pPr eaLnBrk="1" hangingPunct="1">
              <a:lnSpc>
                <a:spcPct val="80000"/>
              </a:lnSpc>
              <a:buFont typeface="Wingdings" panose="05000000000000000000" pitchFamily="2" charset="2"/>
              <a:buNone/>
            </a:pPr>
            <a:endParaRPr lang="tr-TR" altLang="tr-TR" sz="5400" smtClean="0">
              <a:latin typeface="Bookman Old Style" panose="02050604050505020204" pitchFamily="18" charset="0"/>
            </a:endParaRPr>
          </a:p>
          <a:p>
            <a:pPr eaLnBrk="1" hangingPunct="1">
              <a:lnSpc>
                <a:spcPct val="80000"/>
              </a:lnSpc>
              <a:buFont typeface="Wingdings" panose="05000000000000000000" pitchFamily="2" charset="2"/>
              <a:buNone/>
            </a:pPr>
            <a:r>
              <a:rPr lang="tr-TR" altLang="tr-TR" sz="8000" b="1" smtClean="0">
                <a:solidFill>
                  <a:srgbClr val="F4AE00"/>
                </a:solidFill>
                <a:latin typeface="Bookman Old Style" panose="02050604050505020204" pitchFamily="18" charset="0"/>
              </a:rPr>
              <a:t>      </a:t>
            </a:r>
            <a:r>
              <a:rPr lang="tr-TR" altLang="tr-TR" sz="4500" b="1" smtClean="0">
                <a:latin typeface="Bookman Old Style" panose="02050604050505020204" pitchFamily="18" charset="0"/>
              </a:rPr>
              <a:t>SINAV  ÖNCESİ YAPILMASI GEREKENLER</a:t>
            </a:r>
          </a:p>
        </p:txBody>
      </p:sp>
      <p:pic>
        <p:nvPicPr>
          <p:cNvPr id="33795" name="Picture 3" descr="image03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350" y="476250"/>
            <a:ext cx="6264275" cy="383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28600"/>
            <a:ext cx="8229600" cy="838200"/>
          </a:xfrm>
        </p:spPr>
        <p:txBody>
          <a:bodyPr/>
          <a:lstStyle/>
          <a:p>
            <a:r>
              <a:rPr lang="tr-TR" altLang="tr-TR" b="1" smtClean="0">
                <a:solidFill>
                  <a:srgbClr val="FF0000"/>
                </a:solidFill>
              </a:rPr>
              <a:t>SEMİNER AKIŞI</a:t>
            </a:r>
          </a:p>
        </p:txBody>
      </p:sp>
      <p:sp>
        <p:nvSpPr>
          <p:cNvPr id="60419" name="Rectangle 3"/>
          <p:cNvSpPr>
            <a:spLocks noGrp="1" noChangeArrowheads="1"/>
          </p:cNvSpPr>
          <p:nvPr>
            <p:ph type="body" idx="1"/>
          </p:nvPr>
        </p:nvSpPr>
        <p:spPr>
          <a:xfrm>
            <a:off x="457200" y="1219200"/>
            <a:ext cx="8229600" cy="5410200"/>
          </a:xfrm>
        </p:spPr>
        <p:txBody>
          <a:bodyPr/>
          <a:lstStyle/>
          <a:p>
            <a:pPr>
              <a:buFontTx/>
              <a:buBlip>
                <a:blip r:embed="rId2"/>
              </a:buBlip>
            </a:pPr>
            <a:r>
              <a:rPr lang="tr-TR" altLang="tr-TR" sz="3000" smtClean="0"/>
              <a:t>Başarı nedir?</a:t>
            </a:r>
          </a:p>
          <a:p>
            <a:pPr>
              <a:buFontTx/>
              <a:buBlip>
                <a:blip r:embed="rId2"/>
              </a:buBlip>
            </a:pPr>
            <a:r>
              <a:rPr lang="tr-TR" altLang="tr-TR" sz="3000" smtClean="0"/>
              <a:t>Eğitimde başarı nedir?</a:t>
            </a:r>
          </a:p>
          <a:p>
            <a:pPr>
              <a:buFontTx/>
              <a:buBlip>
                <a:blip r:embed="rId2"/>
              </a:buBlip>
            </a:pPr>
            <a:r>
              <a:rPr lang="tr-TR" altLang="tr-TR" sz="3000" smtClean="0"/>
              <a:t>Eğimde başarıya giden yolda yapmamız gerekenler nelerdir?</a:t>
            </a:r>
          </a:p>
          <a:p>
            <a:pPr>
              <a:buFontTx/>
              <a:buBlip>
                <a:blip r:embed="rId2"/>
              </a:buBlip>
            </a:pPr>
            <a:r>
              <a:rPr lang="tr-TR" altLang="tr-TR" sz="3000" smtClean="0"/>
              <a:t>Motivasyon nedir?</a:t>
            </a:r>
          </a:p>
          <a:p>
            <a:pPr>
              <a:buFontTx/>
              <a:buBlip>
                <a:blip r:embed="rId2"/>
              </a:buBlip>
            </a:pPr>
            <a:r>
              <a:rPr lang="tr-TR" altLang="tr-TR" sz="3000" smtClean="0"/>
              <a:t>Motivasyonu engelleyen dış etkenler nelerdir?</a:t>
            </a:r>
          </a:p>
          <a:p>
            <a:pPr>
              <a:buFontTx/>
              <a:buBlip>
                <a:blip r:embed="rId2"/>
              </a:buBlip>
            </a:pPr>
            <a:r>
              <a:rPr lang="tr-TR" altLang="tr-TR" sz="3000" smtClean="0"/>
              <a:t>Motivasyonu engelleyen iç etkenler nelerdir?</a:t>
            </a:r>
          </a:p>
          <a:p>
            <a:pPr>
              <a:buFontTx/>
              <a:buBlip>
                <a:blip r:embed="rId2"/>
              </a:buBlip>
            </a:pPr>
            <a:r>
              <a:rPr lang="tr-TR" altLang="tr-TR" sz="3000" smtClean="0"/>
              <a:t>Son olarak kendimizi motive edebileceğimiz cümleler…</a:t>
            </a:r>
          </a:p>
        </p:txBody>
      </p:sp>
    </p:spTree>
  </p:cSld>
  <p:clrMapOvr>
    <a:masterClrMapping/>
  </p:clrMapOvr>
  <p:transition spd="med">
    <p:whee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60419">
                                            <p:txEl>
                                              <p:pRg st="0" end="0"/>
                                            </p:txEl>
                                          </p:spTgt>
                                        </p:tgtEl>
                                        <p:attrNameLst>
                                          <p:attrName>style.visibility</p:attrName>
                                        </p:attrNameLst>
                                      </p:cBhvr>
                                      <p:to>
                                        <p:strVal val="visible"/>
                                      </p:to>
                                    </p:set>
                                    <p:anim calcmode="discrete" valueType="clr">
                                      <p:cBhvr override="childStyle">
                                        <p:cTn id="7" dur="80"/>
                                        <p:tgtEl>
                                          <p:spTgt spid="6041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0419">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60419">
                                            <p:txEl>
                                              <p:pRg st="0" end="0"/>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60419">
                                            <p:txEl>
                                              <p:pRg st="1" end="1"/>
                                            </p:txEl>
                                          </p:spTgt>
                                        </p:tgtEl>
                                        <p:attrNameLst>
                                          <p:attrName>style.visibility</p:attrName>
                                        </p:attrNameLst>
                                      </p:cBhvr>
                                      <p:to>
                                        <p:strVal val="visible"/>
                                      </p:to>
                                    </p:set>
                                    <p:anim calcmode="discrete" valueType="clr">
                                      <p:cBhvr override="childStyle">
                                        <p:cTn id="14" dur="80"/>
                                        <p:tgtEl>
                                          <p:spTgt spid="60419">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60419">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60419">
                                            <p:txEl>
                                              <p:pRg st="1" end="1"/>
                                            </p:txEl>
                                          </p:spTgt>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60419">
                                            <p:txEl>
                                              <p:pRg st="2" end="2"/>
                                            </p:txEl>
                                          </p:spTgt>
                                        </p:tgtEl>
                                        <p:attrNameLst>
                                          <p:attrName>style.visibility</p:attrName>
                                        </p:attrNameLst>
                                      </p:cBhvr>
                                      <p:to>
                                        <p:strVal val="visible"/>
                                      </p:to>
                                    </p:set>
                                    <p:anim calcmode="discrete" valueType="clr">
                                      <p:cBhvr override="childStyle">
                                        <p:cTn id="21" dur="80"/>
                                        <p:tgtEl>
                                          <p:spTgt spid="60419">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60419">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60419">
                                            <p:txEl>
                                              <p:pRg st="2" end="2"/>
                                            </p:txEl>
                                          </p:spTgt>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7" presetClass="entr" presetSubtype="0" fill="hold" nodeType="clickEffect">
                                  <p:stCondLst>
                                    <p:cond delay="0"/>
                                  </p:stCondLst>
                                  <p:iterate type="lt">
                                    <p:tmPct val="50000"/>
                                  </p:iterate>
                                  <p:childTnLst>
                                    <p:set>
                                      <p:cBhvr>
                                        <p:cTn id="27" dur="1" fill="hold">
                                          <p:stCondLst>
                                            <p:cond delay="0"/>
                                          </p:stCondLst>
                                        </p:cTn>
                                        <p:tgtEl>
                                          <p:spTgt spid="60419">
                                            <p:txEl>
                                              <p:pRg st="3" end="3"/>
                                            </p:txEl>
                                          </p:spTgt>
                                        </p:tgtEl>
                                        <p:attrNameLst>
                                          <p:attrName>style.visibility</p:attrName>
                                        </p:attrNameLst>
                                      </p:cBhvr>
                                      <p:to>
                                        <p:strVal val="visible"/>
                                      </p:to>
                                    </p:set>
                                    <p:anim calcmode="discrete" valueType="clr">
                                      <p:cBhvr override="childStyle">
                                        <p:cTn id="28" dur="80"/>
                                        <p:tgtEl>
                                          <p:spTgt spid="60419">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60419">
                                            <p:txEl>
                                              <p:pRg st="3" end="3"/>
                                            </p:txEl>
                                          </p:spTgt>
                                        </p:tgtEl>
                                        <p:attrNameLst>
                                          <p:attrName>fillcolor</p:attrName>
                                        </p:attrNameLst>
                                      </p:cBhvr>
                                      <p:tavLst>
                                        <p:tav tm="0">
                                          <p:val>
                                            <p:clrVal>
                                              <a:schemeClr val="accent2"/>
                                            </p:clrVal>
                                          </p:val>
                                        </p:tav>
                                        <p:tav tm="50000">
                                          <p:val>
                                            <p:clrVal>
                                              <a:schemeClr val="hlink"/>
                                            </p:clrVal>
                                          </p:val>
                                        </p:tav>
                                      </p:tavLst>
                                    </p:anim>
                                    <p:set>
                                      <p:cBhvr>
                                        <p:cTn id="30" dur="80"/>
                                        <p:tgtEl>
                                          <p:spTgt spid="60419">
                                            <p:txEl>
                                              <p:pRg st="3" end="3"/>
                                            </p:txEl>
                                          </p:spTgt>
                                        </p:tgtEl>
                                        <p:attrNameLst>
                                          <p:attrName>fill.type</p:attrName>
                                        </p:attrNameLst>
                                      </p:cBhvr>
                                      <p:to>
                                        <p:strVal val="solid"/>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7" presetClass="entr" presetSubtype="0" fill="hold" nodeType="clickEffect">
                                  <p:stCondLst>
                                    <p:cond delay="0"/>
                                  </p:stCondLst>
                                  <p:iterate type="lt">
                                    <p:tmPct val="50000"/>
                                  </p:iterate>
                                  <p:childTnLst>
                                    <p:set>
                                      <p:cBhvr>
                                        <p:cTn id="34" dur="1" fill="hold">
                                          <p:stCondLst>
                                            <p:cond delay="0"/>
                                          </p:stCondLst>
                                        </p:cTn>
                                        <p:tgtEl>
                                          <p:spTgt spid="60419">
                                            <p:txEl>
                                              <p:pRg st="4" end="4"/>
                                            </p:txEl>
                                          </p:spTgt>
                                        </p:tgtEl>
                                        <p:attrNameLst>
                                          <p:attrName>style.visibility</p:attrName>
                                        </p:attrNameLst>
                                      </p:cBhvr>
                                      <p:to>
                                        <p:strVal val="visible"/>
                                      </p:to>
                                    </p:set>
                                    <p:anim calcmode="discrete" valueType="clr">
                                      <p:cBhvr override="childStyle">
                                        <p:cTn id="35" dur="80"/>
                                        <p:tgtEl>
                                          <p:spTgt spid="60419">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60419">
                                            <p:txEl>
                                              <p:pRg st="4" end="4"/>
                                            </p:txEl>
                                          </p:spTgt>
                                        </p:tgtEl>
                                        <p:attrNameLst>
                                          <p:attrName>fillcolor</p:attrName>
                                        </p:attrNameLst>
                                      </p:cBhvr>
                                      <p:tavLst>
                                        <p:tav tm="0">
                                          <p:val>
                                            <p:clrVal>
                                              <a:schemeClr val="accent2"/>
                                            </p:clrVal>
                                          </p:val>
                                        </p:tav>
                                        <p:tav tm="50000">
                                          <p:val>
                                            <p:clrVal>
                                              <a:schemeClr val="hlink"/>
                                            </p:clrVal>
                                          </p:val>
                                        </p:tav>
                                      </p:tavLst>
                                    </p:anim>
                                    <p:set>
                                      <p:cBhvr>
                                        <p:cTn id="37" dur="80"/>
                                        <p:tgtEl>
                                          <p:spTgt spid="60419">
                                            <p:txEl>
                                              <p:pRg st="4" end="4"/>
                                            </p:txEl>
                                          </p:spTgt>
                                        </p:tgtEl>
                                        <p:attrNameLst>
                                          <p:attrName>fill.type</p:attrName>
                                        </p:attrNameLst>
                                      </p:cBhvr>
                                      <p:to>
                                        <p:strVal val="solid"/>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27" presetClass="entr" presetSubtype="0" fill="hold" nodeType="clickEffect">
                                  <p:stCondLst>
                                    <p:cond delay="0"/>
                                  </p:stCondLst>
                                  <p:iterate type="lt">
                                    <p:tmPct val="50000"/>
                                  </p:iterate>
                                  <p:childTnLst>
                                    <p:set>
                                      <p:cBhvr>
                                        <p:cTn id="41" dur="1" fill="hold">
                                          <p:stCondLst>
                                            <p:cond delay="0"/>
                                          </p:stCondLst>
                                        </p:cTn>
                                        <p:tgtEl>
                                          <p:spTgt spid="60419">
                                            <p:txEl>
                                              <p:pRg st="5" end="5"/>
                                            </p:txEl>
                                          </p:spTgt>
                                        </p:tgtEl>
                                        <p:attrNameLst>
                                          <p:attrName>style.visibility</p:attrName>
                                        </p:attrNameLst>
                                      </p:cBhvr>
                                      <p:to>
                                        <p:strVal val="visible"/>
                                      </p:to>
                                    </p:set>
                                    <p:anim calcmode="discrete" valueType="clr">
                                      <p:cBhvr override="childStyle">
                                        <p:cTn id="42" dur="80"/>
                                        <p:tgtEl>
                                          <p:spTgt spid="60419">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60419">
                                            <p:txEl>
                                              <p:pRg st="5" end="5"/>
                                            </p:txEl>
                                          </p:spTgt>
                                        </p:tgtEl>
                                        <p:attrNameLst>
                                          <p:attrName>fillcolor</p:attrName>
                                        </p:attrNameLst>
                                      </p:cBhvr>
                                      <p:tavLst>
                                        <p:tav tm="0">
                                          <p:val>
                                            <p:clrVal>
                                              <a:schemeClr val="accent2"/>
                                            </p:clrVal>
                                          </p:val>
                                        </p:tav>
                                        <p:tav tm="50000">
                                          <p:val>
                                            <p:clrVal>
                                              <a:schemeClr val="hlink"/>
                                            </p:clrVal>
                                          </p:val>
                                        </p:tav>
                                      </p:tavLst>
                                    </p:anim>
                                    <p:set>
                                      <p:cBhvr>
                                        <p:cTn id="44" dur="80"/>
                                        <p:tgtEl>
                                          <p:spTgt spid="60419">
                                            <p:txEl>
                                              <p:pRg st="5" end="5"/>
                                            </p:txEl>
                                          </p:spTgt>
                                        </p:tgtEl>
                                        <p:attrNameLst>
                                          <p:attrName>fill.type</p:attrName>
                                        </p:attrNameLst>
                                      </p:cBhvr>
                                      <p:to>
                                        <p:strVal val="solid"/>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27" presetClass="entr" presetSubtype="0" fill="hold" nodeType="clickEffect">
                                  <p:stCondLst>
                                    <p:cond delay="0"/>
                                  </p:stCondLst>
                                  <p:iterate type="lt">
                                    <p:tmPct val="50000"/>
                                  </p:iterate>
                                  <p:childTnLst>
                                    <p:set>
                                      <p:cBhvr>
                                        <p:cTn id="48" dur="1" fill="hold">
                                          <p:stCondLst>
                                            <p:cond delay="0"/>
                                          </p:stCondLst>
                                        </p:cTn>
                                        <p:tgtEl>
                                          <p:spTgt spid="60419">
                                            <p:txEl>
                                              <p:pRg st="6" end="6"/>
                                            </p:txEl>
                                          </p:spTgt>
                                        </p:tgtEl>
                                        <p:attrNameLst>
                                          <p:attrName>style.visibility</p:attrName>
                                        </p:attrNameLst>
                                      </p:cBhvr>
                                      <p:to>
                                        <p:strVal val="visible"/>
                                      </p:to>
                                    </p:set>
                                    <p:anim calcmode="discrete" valueType="clr">
                                      <p:cBhvr override="childStyle">
                                        <p:cTn id="49" dur="80"/>
                                        <p:tgtEl>
                                          <p:spTgt spid="60419">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0" dur="80"/>
                                        <p:tgtEl>
                                          <p:spTgt spid="60419">
                                            <p:txEl>
                                              <p:pRg st="6" end="6"/>
                                            </p:txEl>
                                          </p:spTgt>
                                        </p:tgtEl>
                                        <p:attrNameLst>
                                          <p:attrName>fillcolor</p:attrName>
                                        </p:attrNameLst>
                                      </p:cBhvr>
                                      <p:tavLst>
                                        <p:tav tm="0">
                                          <p:val>
                                            <p:clrVal>
                                              <a:schemeClr val="accent2"/>
                                            </p:clrVal>
                                          </p:val>
                                        </p:tav>
                                        <p:tav tm="50000">
                                          <p:val>
                                            <p:clrVal>
                                              <a:schemeClr val="hlink"/>
                                            </p:clrVal>
                                          </p:val>
                                        </p:tav>
                                      </p:tavLst>
                                    </p:anim>
                                    <p:set>
                                      <p:cBhvr>
                                        <p:cTn id="51" dur="80"/>
                                        <p:tgtEl>
                                          <p:spTgt spid="60419">
                                            <p:txEl>
                                              <p:pRg st="6" end="6"/>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Rot="1" noChangeArrowheads="1"/>
          </p:cNvSpPr>
          <p:nvPr>
            <p:ph/>
          </p:nvPr>
        </p:nvSpPr>
        <p:spPr>
          <a:xfrm>
            <a:off x="2411413" y="487363"/>
            <a:ext cx="5900737" cy="6370637"/>
          </a:xfrm>
        </p:spPr>
        <p:txBody>
          <a:bodyPr/>
          <a:lstStyle/>
          <a:p>
            <a:pPr eaLnBrk="1" hangingPunct="1">
              <a:buFont typeface="Wingdings" panose="05000000000000000000" pitchFamily="2" charset="2"/>
              <a:buNone/>
              <a:defRPr/>
            </a:pPr>
            <a:r>
              <a:rPr lang="tr-TR" sz="4800" i="1" dirty="0" smtClean="0">
                <a:solidFill>
                  <a:schemeClr val="bg2"/>
                </a:solidFill>
                <a:latin typeface="Bookman Old Style" pitchFamily="18" charset="0"/>
              </a:rPr>
              <a:t>	</a:t>
            </a:r>
            <a:r>
              <a:rPr lang="tr-TR" sz="4800" i="1" dirty="0" smtClean="0">
                <a:solidFill>
                  <a:srgbClr val="FFFF00"/>
                </a:solidFill>
                <a:latin typeface="Bookman Old Style" pitchFamily="18" charset="0"/>
              </a:rPr>
              <a:t>HER ÖĞRENCİ </a:t>
            </a:r>
          </a:p>
          <a:p>
            <a:pPr eaLnBrk="1" hangingPunct="1">
              <a:buFont typeface="Wingdings" panose="05000000000000000000" pitchFamily="2" charset="2"/>
              <a:buNone/>
              <a:defRPr/>
            </a:pPr>
            <a:r>
              <a:rPr lang="tr-TR" sz="4800" i="1" dirty="0" smtClean="0">
                <a:solidFill>
                  <a:srgbClr val="FFFF00"/>
                </a:solidFill>
                <a:latin typeface="Bookman Old Style" pitchFamily="18" charset="0"/>
              </a:rPr>
              <a:t>	   </a:t>
            </a:r>
            <a:r>
              <a:rPr lang="tr-TR" sz="5400" i="1" dirty="0" smtClean="0">
                <a:solidFill>
                  <a:srgbClr val="FFFF00"/>
                </a:solidFill>
                <a:latin typeface="Bookman Old Style" pitchFamily="18" charset="0"/>
              </a:rPr>
              <a:t>TEOG</a:t>
            </a:r>
          </a:p>
          <a:p>
            <a:pPr eaLnBrk="1" hangingPunct="1">
              <a:buFont typeface="Wingdings" panose="05000000000000000000" pitchFamily="2" charset="2"/>
              <a:buNone/>
              <a:defRPr/>
            </a:pPr>
            <a:r>
              <a:rPr lang="tr-TR" sz="4800" i="1" dirty="0" smtClean="0">
                <a:solidFill>
                  <a:srgbClr val="FFFF00"/>
                </a:solidFill>
                <a:latin typeface="Bookman Old Style" pitchFamily="18" charset="0"/>
              </a:rPr>
              <a:t>	SINAVLARI İÇİN KENDİNE ÖZGÜ BİR SINAV TAKTİĞİ BELİRLEMELİDİR</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rrowheads="1"/>
          </p:cNvSpPr>
          <p:nvPr>
            <p:ph type="body" idx="1"/>
          </p:nvPr>
        </p:nvSpPr>
        <p:spPr>
          <a:xfrm>
            <a:off x="457200" y="914400"/>
            <a:ext cx="8229600" cy="5216525"/>
          </a:xfrm>
        </p:spPr>
        <p:txBody>
          <a:bodyPr/>
          <a:lstStyle/>
          <a:p>
            <a:pPr eaLnBrk="1" hangingPunct="1">
              <a:lnSpc>
                <a:spcPct val="90000"/>
              </a:lnSpc>
              <a:defRPr/>
            </a:pPr>
            <a:r>
              <a:rPr lang="tr-TR" sz="2000" dirty="0" smtClean="0"/>
              <a:t> </a:t>
            </a:r>
            <a:r>
              <a:rPr lang="tr-TR" b="1" i="1" dirty="0" smtClean="0">
                <a:solidFill>
                  <a:srgbClr val="FFFF00"/>
                </a:solidFill>
              </a:rPr>
              <a:t>Sınav saatine yakın telaş ve kaygı yaratmayın. İyi yapılmış bir kahvaltı size enerji verecektir.</a:t>
            </a:r>
          </a:p>
          <a:p>
            <a:pPr eaLnBrk="1" hangingPunct="1">
              <a:lnSpc>
                <a:spcPct val="90000"/>
              </a:lnSpc>
              <a:defRPr/>
            </a:pPr>
            <a:r>
              <a:rPr lang="tr-TR" b="1" i="1" dirty="0" smtClean="0">
                <a:solidFill>
                  <a:srgbClr val="FFFF00"/>
                </a:solidFill>
              </a:rPr>
              <a:t>Sınav akşamı ne çok erken ne de çok geç yatın.</a:t>
            </a:r>
          </a:p>
          <a:p>
            <a:pPr eaLnBrk="1" hangingPunct="1">
              <a:lnSpc>
                <a:spcPct val="90000"/>
              </a:lnSpc>
              <a:defRPr/>
            </a:pPr>
            <a:r>
              <a:rPr lang="tr-TR" b="1" i="1" dirty="0" smtClean="0">
                <a:solidFill>
                  <a:srgbClr val="FFFF00"/>
                </a:solidFill>
              </a:rPr>
              <a:t> Sınav için gerekli belgeleri önceden hazırlayın. Tüm evraklar, kalem, silgi vb. eşyalarınız birlikte olsun.</a:t>
            </a:r>
          </a:p>
          <a:p>
            <a:pPr eaLnBrk="1" hangingPunct="1">
              <a:lnSpc>
                <a:spcPct val="90000"/>
              </a:lnSpc>
              <a:defRPr/>
            </a:pPr>
            <a:r>
              <a:rPr lang="tr-TR" b="1" i="1" dirty="0" smtClean="0">
                <a:solidFill>
                  <a:srgbClr val="FFFF00"/>
                </a:solidFill>
              </a:rPr>
              <a:t>Sınava gireceğiniz yere en az 30 </a:t>
            </a:r>
            <a:r>
              <a:rPr lang="tr-TR" b="1" i="1" dirty="0" err="1" smtClean="0">
                <a:solidFill>
                  <a:srgbClr val="FFFF00"/>
                </a:solidFill>
              </a:rPr>
              <a:t>dk</a:t>
            </a:r>
            <a:r>
              <a:rPr lang="tr-TR" b="1" i="1" dirty="0" smtClean="0">
                <a:solidFill>
                  <a:srgbClr val="FFFF00"/>
                </a:solidFill>
              </a:rPr>
              <a:t> önce gidin.</a:t>
            </a:r>
          </a:p>
          <a:p>
            <a:pPr eaLnBrk="1" hangingPunct="1">
              <a:lnSpc>
                <a:spcPct val="90000"/>
              </a:lnSpc>
              <a:defRPr/>
            </a:pPr>
            <a:endParaRPr lang="tr-TR" b="1" i="1" dirty="0" smtClean="0">
              <a:solidFill>
                <a:srgbClr val="FFFF00"/>
              </a:solidFill>
            </a:endParaRPr>
          </a:p>
          <a:p>
            <a:pPr eaLnBrk="1" hangingPunct="1">
              <a:lnSpc>
                <a:spcPct val="90000"/>
              </a:lnSpc>
              <a:defRPr/>
            </a:pPr>
            <a:endParaRPr lang="tr-TR" i="1" dirty="0" smtClean="0">
              <a:solidFill>
                <a:srgbClr val="FFFF00"/>
              </a:solidFill>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xfrm>
            <a:off x="250825" y="3357563"/>
            <a:ext cx="8740775" cy="2849562"/>
          </a:xfrm>
        </p:spPr>
        <p:txBody>
          <a:bodyPr/>
          <a:lstStyle/>
          <a:p>
            <a:pPr eaLnBrk="1" hangingPunct="1">
              <a:lnSpc>
                <a:spcPct val="80000"/>
              </a:lnSpc>
              <a:buFontTx/>
              <a:buNone/>
              <a:defRPr/>
            </a:pPr>
            <a:r>
              <a:rPr lang="tr-TR" altLang="tr-TR" sz="4200" smtClean="0">
                <a:solidFill>
                  <a:srgbClr val="0000FF"/>
                </a:solidFill>
                <a:latin typeface="Bookman Old Style" pitchFamily="18" charset="0"/>
              </a:rPr>
              <a:t>  </a:t>
            </a:r>
          </a:p>
          <a:p>
            <a:pPr eaLnBrk="1" hangingPunct="1">
              <a:lnSpc>
                <a:spcPct val="80000"/>
              </a:lnSpc>
              <a:buFontTx/>
              <a:buNone/>
              <a:defRPr/>
            </a:pPr>
            <a:r>
              <a:rPr lang="tr-TR" altLang="tr-TR" sz="4200" smtClean="0">
                <a:solidFill>
                  <a:srgbClr val="0000FF"/>
                </a:solidFill>
                <a:latin typeface="Bookman Old Style" pitchFamily="18" charset="0"/>
              </a:rPr>
              <a:t>  </a:t>
            </a:r>
            <a:r>
              <a:rPr lang="tr-TR" altLang="tr-TR" sz="4900" b="1" smtClean="0">
                <a:solidFill>
                  <a:srgbClr val="0000FF"/>
                </a:solidFill>
                <a:latin typeface="Bookman Old Style" pitchFamily="18" charset="0"/>
              </a:rPr>
              <a:t>SINAV </a:t>
            </a:r>
          </a:p>
          <a:p>
            <a:pPr eaLnBrk="1" hangingPunct="1">
              <a:lnSpc>
                <a:spcPct val="80000"/>
              </a:lnSpc>
              <a:buFontTx/>
              <a:buNone/>
              <a:defRPr/>
            </a:pPr>
            <a:r>
              <a:rPr lang="tr-TR" altLang="tr-TR" sz="4900" b="1" smtClean="0">
                <a:solidFill>
                  <a:srgbClr val="0000FF"/>
                </a:solidFill>
                <a:latin typeface="Bookman Old Style" pitchFamily="18" charset="0"/>
              </a:rPr>
              <a:t>	ANINDA YAPILMASI    GEREKENLER</a:t>
            </a:r>
          </a:p>
        </p:txBody>
      </p:sp>
      <p:pic>
        <p:nvPicPr>
          <p:cNvPr id="36867" name="Picture 3" descr="image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188913"/>
            <a:ext cx="5400675"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a:xfrm>
            <a:off x="250825" y="765175"/>
            <a:ext cx="7715250" cy="5368925"/>
          </a:xfrm>
        </p:spPr>
        <p:txBody>
          <a:bodyPr/>
          <a:lstStyle/>
          <a:p>
            <a:pPr eaLnBrk="1" hangingPunct="1">
              <a:defRPr/>
            </a:pPr>
            <a:r>
              <a:rPr lang="tr-TR" altLang="tr-TR" sz="3600" b="1" i="1" smtClean="0">
                <a:solidFill>
                  <a:srgbClr val="FFFF00"/>
                </a:solidFill>
              </a:rPr>
              <a:t>Bu sınava bir tek siz girmiyorsunuz; diğer kişilerin durumları da sizin ki gibidir.</a:t>
            </a:r>
          </a:p>
          <a:p>
            <a:pPr eaLnBrk="1" hangingPunct="1">
              <a:defRPr/>
            </a:pPr>
            <a:r>
              <a:rPr lang="tr-TR" altLang="tr-TR" sz="3600" b="1" i="1" smtClean="0">
                <a:solidFill>
                  <a:srgbClr val="FFFF00"/>
                </a:solidFill>
              </a:rPr>
              <a:t>Sınava başlamadan önce ihtiyaçlarınızı karşılayın.</a:t>
            </a:r>
          </a:p>
          <a:p>
            <a:pPr eaLnBrk="1" hangingPunct="1">
              <a:defRPr/>
            </a:pPr>
            <a:r>
              <a:rPr lang="tr-TR" altLang="tr-TR" sz="3600" b="1" i="1" smtClean="0">
                <a:solidFill>
                  <a:srgbClr val="FFFF00"/>
                </a:solidFill>
              </a:rPr>
              <a:t>Görevlilerce sınavda yapılacak açıklamaları iyi bir şekilde dinleyin, anlayamadığınız yerleri mutlaka sorun</a:t>
            </a:r>
            <a:r>
              <a:rPr lang="tr-TR" altLang="tr-TR" sz="4000" b="1" i="1" smtClean="0">
                <a:solidFill>
                  <a:srgbClr val="FFFF00"/>
                </a:solidFill>
              </a:rPr>
              <a:t>.</a:t>
            </a:r>
          </a:p>
          <a:p>
            <a:pPr eaLnBrk="1" hangingPunct="1">
              <a:defRPr/>
            </a:pPr>
            <a:endParaRPr lang="tr-TR" altLang="tr-TR" sz="4000" b="1" i="1" smtClean="0">
              <a:solidFill>
                <a:srgbClr val="FFFF00"/>
              </a:solidFill>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a:xfrm>
            <a:off x="250825" y="620713"/>
            <a:ext cx="7786688" cy="5445125"/>
          </a:xfrm>
        </p:spPr>
        <p:txBody>
          <a:bodyPr/>
          <a:lstStyle/>
          <a:p>
            <a:pPr eaLnBrk="1" hangingPunct="1">
              <a:defRPr/>
            </a:pPr>
            <a:r>
              <a:rPr lang="tr-TR" altLang="tr-TR" b="1" i="1" smtClean="0">
                <a:solidFill>
                  <a:srgbClr val="FFFF00"/>
                </a:solidFill>
              </a:rPr>
              <a:t>Size verilecek olan cevap kağıdıyla ilgili kodlamaları dikkatli ve eksiksiz olarak doldurun. Cevap kağıdınızın sizin üzerinize düzenlendiğini, kitapçık türünüzü ve T.C. kimlik numaranızı kontrol edin.</a:t>
            </a:r>
          </a:p>
          <a:p>
            <a:pPr eaLnBrk="1" hangingPunct="1">
              <a:defRPr/>
            </a:pPr>
            <a:r>
              <a:rPr lang="tr-TR" altLang="tr-TR" b="1" i="1" smtClean="0">
                <a:solidFill>
                  <a:srgbClr val="FFFF00"/>
                </a:solidFill>
              </a:rPr>
              <a:t>Size verilecek cevap kağıdınızı imzalamayı unutmayın.</a:t>
            </a:r>
          </a:p>
          <a:p>
            <a:pPr eaLnBrk="1" hangingPunct="1">
              <a:defRPr/>
            </a:pPr>
            <a:r>
              <a:rPr lang="tr-TR" altLang="tr-TR" b="1" i="1" smtClean="0">
                <a:solidFill>
                  <a:srgbClr val="FFFF00"/>
                </a:solidFill>
              </a:rPr>
              <a:t>Sayfaların eksik olup olmadığını kontrol edin.</a:t>
            </a:r>
          </a:p>
          <a:p>
            <a:pPr eaLnBrk="1" hangingPunct="1">
              <a:buFontTx/>
              <a:buNone/>
              <a:defRPr/>
            </a:pPr>
            <a:endParaRPr lang="tr-TR" altLang="tr-TR" b="1" i="1" smtClean="0">
              <a:solidFill>
                <a:srgbClr val="FFFF00"/>
              </a:solidFill>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a:xfrm>
            <a:off x="0" y="2492375"/>
            <a:ext cx="8229600" cy="5445125"/>
          </a:xfrm>
        </p:spPr>
        <p:txBody>
          <a:bodyPr/>
          <a:lstStyle/>
          <a:p>
            <a:pPr eaLnBrk="1" hangingPunct="1">
              <a:buFontTx/>
              <a:buNone/>
              <a:defRPr/>
            </a:pPr>
            <a:r>
              <a:rPr lang="tr-TR" altLang="tr-TR" smtClean="0"/>
              <a:t>		</a:t>
            </a:r>
          </a:p>
          <a:p>
            <a:pPr eaLnBrk="1" hangingPunct="1">
              <a:buFontTx/>
              <a:buNone/>
              <a:defRPr/>
            </a:pPr>
            <a:r>
              <a:rPr lang="tr-TR" altLang="tr-TR" smtClean="0"/>
              <a:t>		</a:t>
            </a:r>
            <a:r>
              <a:rPr lang="tr-TR" altLang="tr-TR" sz="5400" b="1" i="1" u="sng" smtClean="0">
                <a:solidFill>
                  <a:srgbClr val="FFFF00"/>
                </a:solidFill>
              </a:rPr>
              <a:t>* SINAVDA Zamanı iyi kullanmak için dikkat etmeniz gereken hususlar şunlardır.</a:t>
            </a:r>
          </a:p>
        </p:txBody>
      </p:sp>
      <p:pic>
        <p:nvPicPr>
          <p:cNvPr id="39939" name="Picture 3" descr="image0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4663" y="0"/>
            <a:ext cx="4572000" cy="325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xfrm>
            <a:off x="457200" y="609600"/>
            <a:ext cx="8229600" cy="5521325"/>
          </a:xfrm>
        </p:spPr>
        <p:txBody>
          <a:bodyPr/>
          <a:lstStyle/>
          <a:p>
            <a:pPr eaLnBrk="1" hangingPunct="1">
              <a:lnSpc>
                <a:spcPct val="90000"/>
              </a:lnSpc>
              <a:defRPr/>
            </a:pPr>
            <a:r>
              <a:rPr lang="tr-TR" altLang="tr-TR" sz="3000" b="1" i="1" smtClean="0">
                <a:solidFill>
                  <a:srgbClr val="FFFF00"/>
                </a:solidFill>
              </a:rPr>
              <a:t>Zaman yetmez diye bir şey düşünmeyin. Sizlere verilen süre soruların çözümlerine mutlaka yetecektir. Hatta fazla zaman kaldığını göreceksiniz.</a:t>
            </a:r>
          </a:p>
          <a:p>
            <a:pPr eaLnBrk="1" hangingPunct="1">
              <a:lnSpc>
                <a:spcPct val="90000"/>
              </a:lnSpc>
              <a:defRPr/>
            </a:pPr>
            <a:r>
              <a:rPr lang="tr-TR" altLang="tr-TR" sz="3000" b="1" i="1" smtClean="0">
                <a:solidFill>
                  <a:srgbClr val="FFFF00"/>
                </a:solidFill>
              </a:rPr>
              <a:t>Zamanın yetip yetmemesi soruların cevaplarını bilip bilmemeye, çabuk ya da geç bulmaya bağlıdır.</a:t>
            </a:r>
          </a:p>
          <a:p>
            <a:pPr eaLnBrk="1" hangingPunct="1">
              <a:lnSpc>
                <a:spcPct val="90000"/>
              </a:lnSpc>
              <a:defRPr/>
            </a:pPr>
            <a:r>
              <a:rPr lang="tr-TR" altLang="tr-TR" sz="3000" b="1" i="1" smtClean="0">
                <a:solidFill>
                  <a:srgbClr val="FFFF00"/>
                </a:solidFill>
              </a:rPr>
              <a:t>Sınava başladığınızda heyecan mutlaka olacaktır.İlk soruları okuduğunuz halde anlamayabilirsiniz. Hemen kağıt-kalemi bırakın, gözlerinizi kapayıp derin nefes alın. Başaracağınıza dair kendinize telkin edin.</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body" idx="1"/>
          </p:nvPr>
        </p:nvSpPr>
        <p:spPr>
          <a:xfrm>
            <a:off x="457200" y="685800"/>
            <a:ext cx="8229600" cy="5445125"/>
          </a:xfrm>
        </p:spPr>
        <p:txBody>
          <a:bodyPr/>
          <a:lstStyle/>
          <a:p>
            <a:pPr eaLnBrk="1" hangingPunct="1">
              <a:lnSpc>
                <a:spcPct val="90000"/>
              </a:lnSpc>
              <a:defRPr/>
            </a:pPr>
            <a:r>
              <a:rPr lang="tr-TR" altLang="tr-TR" b="1" i="1" smtClean="0">
                <a:solidFill>
                  <a:srgbClr val="FFFF00"/>
                </a:solidFill>
              </a:rPr>
              <a:t>Soruyu dikkatlice okuyup anlamaya çalışın.</a:t>
            </a:r>
          </a:p>
          <a:p>
            <a:pPr eaLnBrk="1" hangingPunct="1">
              <a:lnSpc>
                <a:spcPct val="90000"/>
              </a:lnSpc>
              <a:defRPr/>
            </a:pPr>
            <a:r>
              <a:rPr lang="tr-TR" altLang="tr-TR" b="1" i="1" smtClean="0">
                <a:solidFill>
                  <a:srgbClr val="FFFF00"/>
                </a:solidFill>
              </a:rPr>
              <a:t>Esas olanın bildiklerinizi yakalamak olduğunu bilin. Bir iki tekrarla anlayamadığınız, cevabını bulamadığınız soruyu bırakıp sonraki soruya bakın. Böylece oyalanmamış olursunuz.Bildiklerinizi tam yaptıktan sonra sınavın sonunda mutlaka artı zamanınız olacaktır. Boş bıraktığınız sorulara bu zamanda bakmanız avantajlı olacaktır.</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body" idx="1"/>
          </p:nvPr>
        </p:nvSpPr>
        <p:spPr>
          <a:xfrm>
            <a:off x="457200" y="457200"/>
            <a:ext cx="8229600" cy="5673725"/>
          </a:xfrm>
        </p:spPr>
        <p:txBody>
          <a:bodyPr/>
          <a:lstStyle/>
          <a:p>
            <a:pPr eaLnBrk="1" hangingPunct="1">
              <a:lnSpc>
                <a:spcPct val="80000"/>
              </a:lnSpc>
              <a:defRPr/>
            </a:pPr>
            <a:r>
              <a:rPr lang="tr-TR" altLang="tr-TR" sz="2800" b="1" i="1" smtClean="0">
                <a:solidFill>
                  <a:srgbClr val="FFFF00"/>
                </a:solidFill>
              </a:rPr>
              <a:t>Soru kökleri sorunun anlaşılmasında önemli yer tutar.</a:t>
            </a:r>
          </a:p>
          <a:p>
            <a:pPr eaLnBrk="1" hangingPunct="1">
              <a:lnSpc>
                <a:spcPct val="80000"/>
              </a:lnSpc>
              <a:buFontTx/>
              <a:buNone/>
              <a:defRPr/>
            </a:pPr>
            <a:r>
              <a:rPr lang="tr-TR" altLang="tr-TR" sz="2800" b="1" i="1" smtClean="0">
                <a:solidFill>
                  <a:srgbClr val="FFFF00"/>
                </a:solidFill>
              </a:rPr>
              <a:t>…değildir? - …yoktur? - …olamaz? gibi</a:t>
            </a:r>
          </a:p>
          <a:p>
            <a:pPr eaLnBrk="1" hangingPunct="1">
              <a:lnSpc>
                <a:spcPct val="80000"/>
              </a:lnSpc>
              <a:defRPr/>
            </a:pPr>
            <a:r>
              <a:rPr lang="tr-TR" altLang="tr-TR" sz="2800" b="1" i="1" smtClean="0">
                <a:solidFill>
                  <a:srgbClr val="FFFF00"/>
                </a:solidFill>
              </a:rPr>
              <a:t>Soruyu anlayamadığınız zaman önce soru kökünü sonra seçenekleri okuyun. Daha sonra da seçeneklerin ışığında soruyu bütünüyle inceleyin.</a:t>
            </a:r>
          </a:p>
          <a:p>
            <a:pPr eaLnBrk="1" hangingPunct="1">
              <a:lnSpc>
                <a:spcPct val="80000"/>
              </a:lnSpc>
              <a:defRPr/>
            </a:pPr>
            <a:r>
              <a:rPr lang="tr-TR" altLang="tr-TR" sz="2800" b="1" i="1" smtClean="0">
                <a:solidFill>
                  <a:srgbClr val="FFFF00"/>
                </a:solidFill>
              </a:rPr>
              <a:t>Uzun sorulardan korkmayın çünkü bu tür sorular iyi açıklanmıştır.</a:t>
            </a:r>
          </a:p>
          <a:p>
            <a:pPr eaLnBrk="1" hangingPunct="1">
              <a:lnSpc>
                <a:spcPct val="80000"/>
              </a:lnSpc>
              <a:defRPr/>
            </a:pPr>
            <a:r>
              <a:rPr lang="tr-TR" altLang="tr-TR" sz="2800" b="1" i="1" smtClean="0">
                <a:solidFill>
                  <a:srgbClr val="FFFF00"/>
                </a:solidFill>
              </a:rPr>
              <a:t>Paragraf sorularında önce soruyu daha sonrada paragraf metnini okuyun.Böylece sorudan istenilenin ne olduğunu anlamanız kolaylaşacaktır.</a:t>
            </a:r>
          </a:p>
          <a:p>
            <a:pPr eaLnBrk="1" hangingPunct="1">
              <a:lnSpc>
                <a:spcPct val="80000"/>
              </a:lnSpc>
              <a:defRPr/>
            </a:pPr>
            <a:r>
              <a:rPr lang="tr-TR" altLang="tr-TR" sz="2800" b="1" i="1" smtClean="0">
                <a:solidFill>
                  <a:srgbClr val="FFFF00"/>
                </a:solidFill>
              </a:rPr>
              <a:t>Altı çizili veya koyu yazılı kelimeye dikkat edin.</a:t>
            </a:r>
          </a:p>
          <a:p>
            <a:pPr eaLnBrk="1" hangingPunct="1">
              <a:lnSpc>
                <a:spcPct val="80000"/>
              </a:lnSpc>
              <a:buFontTx/>
              <a:buNone/>
              <a:defRPr/>
            </a:pPr>
            <a:endParaRPr lang="tr-TR" altLang="tr-TR" sz="2800" b="1" i="1" smtClean="0">
              <a:solidFill>
                <a:srgbClr val="FFFF00"/>
              </a:solidFill>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314" name="Rectangle 2"/>
          <p:cNvSpPr>
            <a:spLocks noGrp="1" noChangeArrowheads="1"/>
          </p:cNvSpPr>
          <p:nvPr>
            <p:ph type="body" idx="1"/>
          </p:nvPr>
        </p:nvSpPr>
        <p:spPr>
          <a:xfrm>
            <a:off x="457200" y="685800"/>
            <a:ext cx="8229600" cy="5445125"/>
          </a:xfrm>
        </p:spPr>
        <p:txBody>
          <a:bodyPr/>
          <a:lstStyle/>
          <a:p>
            <a:pPr eaLnBrk="1" hangingPunct="1">
              <a:defRPr/>
            </a:pPr>
            <a:r>
              <a:rPr lang="tr-TR" sz="2800" b="1" i="1" smtClean="0">
                <a:solidFill>
                  <a:srgbClr val="FFFF00"/>
                </a:solidFill>
              </a:rPr>
              <a:t>Soruların zorluk dereceleri şöyledir.</a:t>
            </a:r>
          </a:p>
          <a:p>
            <a:pPr eaLnBrk="1" hangingPunct="1">
              <a:buFont typeface="Wingdings" panose="05000000000000000000" pitchFamily="2" charset="2"/>
              <a:buNone/>
              <a:defRPr/>
            </a:pPr>
            <a:endParaRPr lang="tr-TR" sz="2800" b="1" i="1" smtClean="0">
              <a:solidFill>
                <a:srgbClr val="FFFF00"/>
              </a:solidFill>
            </a:endParaRPr>
          </a:p>
          <a:p>
            <a:pPr eaLnBrk="1" hangingPunct="1">
              <a:buFont typeface="Wingdings" panose="05000000000000000000" pitchFamily="2" charset="2"/>
              <a:buNone/>
              <a:defRPr/>
            </a:pPr>
            <a:r>
              <a:rPr lang="tr-TR" sz="2800" b="1" i="1" smtClean="0">
                <a:solidFill>
                  <a:srgbClr val="FFFF00"/>
                </a:solidFill>
              </a:rPr>
              <a:t>	% 10 çok kolay % 20 kolay  % 40 normal</a:t>
            </a:r>
          </a:p>
          <a:p>
            <a:pPr eaLnBrk="1" hangingPunct="1">
              <a:buFont typeface="Wingdings" panose="05000000000000000000" pitchFamily="2" charset="2"/>
              <a:buNone/>
              <a:defRPr/>
            </a:pPr>
            <a:r>
              <a:rPr lang="tr-TR" sz="2800" b="1" i="1" smtClean="0">
                <a:solidFill>
                  <a:srgbClr val="FFFF00"/>
                </a:solidFill>
              </a:rPr>
              <a:t>	                 % 20 zor	     % 10 çok zor</a:t>
            </a:r>
          </a:p>
          <a:p>
            <a:pPr eaLnBrk="1" hangingPunct="1">
              <a:buFont typeface="Wingdings" panose="05000000000000000000" pitchFamily="2" charset="2"/>
              <a:buNone/>
              <a:defRPr/>
            </a:pPr>
            <a:endParaRPr lang="tr-TR" sz="2800" b="1" i="1" smtClean="0">
              <a:solidFill>
                <a:srgbClr val="FFFF00"/>
              </a:solidFill>
            </a:endParaRPr>
          </a:p>
          <a:p>
            <a:pPr eaLnBrk="1" hangingPunct="1">
              <a:buFont typeface="Wingdings" panose="05000000000000000000" pitchFamily="2" charset="2"/>
              <a:buNone/>
              <a:defRPr/>
            </a:pPr>
            <a:r>
              <a:rPr lang="tr-TR" sz="2800" b="1" i="1" smtClean="0">
                <a:solidFill>
                  <a:srgbClr val="FFFF00"/>
                </a:solidFill>
              </a:rPr>
              <a:t>	Buna göre tüm soruları cevaplamayabilirsiniz. Bu doğaldır.</a:t>
            </a:r>
          </a:p>
          <a:p>
            <a:pPr eaLnBrk="1" hangingPunct="1">
              <a:buFont typeface="Wingdings" panose="05000000000000000000" pitchFamily="2" charset="2"/>
              <a:buNone/>
              <a:defRPr/>
            </a:pPr>
            <a:endParaRPr lang="tr-TR" sz="2800" b="1" i="1" smtClean="0">
              <a:solidFill>
                <a:srgbClr val="FFFF00"/>
              </a:solidFill>
            </a:endParaRPr>
          </a:p>
          <a:p>
            <a:pPr eaLnBrk="1" hangingPunct="1">
              <a:buFont typeface="Wingdings" panose="05000000000000000000" pitchFamily="2" charset="2"/>
              <a:buNone/>
              <a:defRPr/>
            </a:pPr>
            <a:r>
              <a:rPr lang="tr-TR" sz="2800" b="1" i="1" smtClean="0">
                <a:solidFill>
                  <a:srgbClr val="FFFF00"/>
                </a:solidFill>
              </a:rPr>
              <a:t>	Normal+kolay+çok kolay derecede ki soruları yaptığınızda tüm soruların % 70’ni başardınız demektir.</a:t>
            </a:r>
          </a:p>
          <a:p>
            <a:pPr eaLnBrk="1" hangingPunct="1">
              <a:defRPr/>
            </a:pPr>
            <a:endParaRPr lang="tr-TR" sz="2800" b="1" i="1" smtClean="0">
              <a:solidFill>
                <a:srgbClr val="FFFF00"/>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0" y="914400"/>
            <a:ext cx="8686800" cy="5211763"/>
          </a:xfrm>
          <a:noFill/>
        </p:spPr>
        <p:txBody>
          <a:bodyPr/>
          <a:lstStyle/>
          <a:p>
            <a:pPr algn="ctr" eaLnBrk="1" hangingPunct="1">
              <a:buFontTx/>
              <a:buNone/>
            </a:pPr>
            <a:r>
              <a:rPr lang="tr-TR" altLang="tr-TR" sz="6000" b="1" smtClean="0">
                <a:solidFill>
                  <a:srgbClr val="FF0000"/>
                </a:solidFill>
              </a:rPr>
              <a:t>		</a:t>
            </a:r>
            <a:r>
              <a:rPr lang="tr-TR" altLang="tr-TR" sz="7200" b="1" smtClean="0">
                <a:solidFill>
                  <a:srgbClr val="FF0000"/>
                </a:solidFill>
              </a:rPr>
              <a:t>BAŞARI NEDİR</a:t>
            </a:r>
            <a:r>
              <a:rPr lang="tr-TR" altLang="tr-TR" sz="6000" b="1" smtClean="0">
                <a:solidFill>
                  <a:srgbClr val="FF0000"/>
                </a:solidFill>
              </a:rPr>
              <a:t> </a:t>
            </a:r>
          </a:p>
          <a:p>
            <a:pPr eaLnBrk="1" hangingPunct="1">
              <a:buFontTx/>
              <a:buNone/>
            </a:pPr>
            <a:endParaRPr lang="tr-TR" altLang="tr-TR" smtClean="0">
              <a:solidFill>
                <a:srgbClr val="FF0000"/>
              </a:solidFill>
            </a:endParaRPr>
          </a:p>
        </p:txBody>
      </p:sp>
      <p:pic>
        <p:nvPicPr>
          <p:cNvPr id="17411" name="Picture 3" descr="animation548ds3mz"/>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2514600"/>
            <a:ext cx="3025775" cy="297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heel/>
    <p:sndAc>
      <p:stSnd>
        <p:snd r:embed="rId2" name="CANLAR.WAV"/>
      </p:st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2338" name="Rectangle 2"/>
          <p:cNvSpPr>
            <a:spLocks noGrp="1" noChangeArrowheads="1"/>
          </p:cNvSpPr>
          <p:nvPr>
            <p:ph type="body" idx="1"/>
          </p:nvPr>
        </p:nvSpPr>
        <p:spPr>
          <a:xfrm>
            <a:off x="323850" y="17463"/>
            <a:ext cx="8434388" cy="6840537"/>
          </a:xfrm>
        </p:spPr>
        <p:txBody>
          <a:bodyPr/>
          <a:lstStyle/>
          <a:p>
            <a:pPr eaLnBrk="1" hangingPunct="1">
              <a:defRPr/>
            </a:pPr>
            <a:r>
              <a:rPr lang="tr-TR" sz="2600" b="1" i="1" smtClean="0">
                <a:solidFill>
                  <a:srgbClr val="FFFF00"/>
                </a:solidFill>
              </a:rPr>
              <a:t>Sorularda ki şekilleri çizerek vakit kaybetmeyin. Soru kitapçığı üzerinde karalamanızı yapın.</a:t>
            </a:r>
          </a:p>
          <a:p>
            <a:pPr eaLnBrk="1" hangingPunct="1">
              <a:defRPr/>
            </a:pPr>
            <a:r>
              <a:rPr lang="tr-TR" sz="2600" b="1" i="1" smtClean="0">
                <a:solidFill>
                  <a:srgbClr val="FFFF00"/>
                </a:solidFill>
              </a:rPr>
              <a:t>Sınav sırasında dikkatiniz dağılabilir. Bu anlarda soruyu tekrar okumak yerine kalemi bir süreliğine bırakıp 10-15 sn.dinlenin.(Derin nefes alma-gözleri kapama gibi.)</a:t>
            </a:r>
          </a:p>
          <a:p>
            <a:pPr eaLnBrk="1" hangingPunct="1">
              <a:defRPr/>
            </a:pPr>
            <a:r>
              <a:rPr lang="tr-TR" sz="2600" b="1" i="1" smtClean="0">
                <a:solidFill>
                  <a:srgbClr val="FFFF00"/>
                </a:solidFill>
              </a:rPr>
              <a:t>İlk doğru gördüğünüz seçeneği hemen işaretlemeyin tüm seçenekleri okuyun. Çünkü soruda istenen en doğru ise ilk seçtiğiniz ne kadar doğru ise yanlış olabilir.</a:t>
            </a:r>
          </a:p>
          <a:p>
            <a:pPr eaLnBrk="1" hangingPunct="1">
              <a:defRPr/>
            </a:pPr>
            <a:r>
              <a:rPr lang="tr-TR" sz="2400" b="1" i="1" smtClean="0">
                <a:solidFill>
                  <a:srgbClr val="FFFF00"/>
                </a:solidFill>
              </a:rPr>
              <a:t>Cevap seçeneklerinden sorunun çözümüne de gitmek önemli test tekniğidir.Yanlışları eleyerek doğru cevabı bulabilirsiniz.</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62" name="Rectangle 2"/>
          <p:cNvSpPr>
            <a:spLocks noGrp="1" noChangeArrowheads="1"/>
          </p:cNvSpPr>
          <p:nvPr>
            <p:ph type="body" idx="1"/>
          </p:nvPr>
        </p:nvSpPr>
        <p:spPr>
          <a:xfrm>
            <a:off x="457200" y="533400"/>
            <a:ext cx="8229600" cy="5597525"/>
          </a:xfrm>
        </p:spPr>
        <p:txBody>
          <a:bodyPr/>
          <a:lstStyle/>
          <a:p>
            <a:pPr eaLnBrk="1" hangingPunct="1">
              <a:lnSpc>
                <a:spcPct val="80000"/>
              </a:lnSpc>
              <a:defRPr/>
            </a:pPr>
            <a:r>
              <a:rPr lang="tr-TR" sz="3000" b="1" i="1" smtClean="0">
                <a:solidFill>
                  <a:srgbClr val="FFFF00"/>
                </a:solidFill>
              </a:rPr>
              <a:t>İşaretleme yaptığınız cevap bölümünün çözdüğünüz testle aynı olduğundan emin olun. </a:t>
            </a:r>
          </a:p>
          <a:p>
            <a:pPr eaLnBrk="1" hangingPunct="1">
              <a:lnSpc>
                <a:spcPct val="80000"/>
              </a:lnSpc>
              <a:buFont typeface="Wingdings" panose="05000000000000000000" pitchFamily="2" charset="2"/>
              <a:buNone/>
              <a:defRPr/>
            </a:pPr>
            <a:r>
              <a:rPr lang="tr-TR" sz="3000" b="1" i="1" smtClean="0">
                <a:solidFill>
                  <a:srgbClr val="FFFF00"/>
                </a:solidFill>
              </a:rPr>
              <a:t>	* Örneğin; Türkçe sorularının yanıtını matematik bölümüne kodlamak gibi</a:t>
            </a:r>
          </a:p>
          <a:p>
            <a:pPr eaLnBrk="1" hangingPunct="1">
              <a:lnSpc>
                <a:spcPct val="80000"/>
              </a:lnSpc>
              <a:defRPr/>
            </a:pPr>
            <a:r>
              <a:rPr lang="tr-TR" sz="3000" b="1" i="1" smtClean="0">
                <a:solidFill>
                  <a:srgbClr val="FFFF00"/>
                </a:solidFill>
              </a:rPr>
              <a:t>Her sayfa bitişinde cevaplarınızda kaydırma yapıp yapmadığınızı kontrol edin. Soru kitapçığı üzerinde mutlaka işaretleme yapın. Kaydırma yapmışsanız bu sayede; cevap kağıdında ki işaretlemenizi vakit kaybetmeden topluca yapabilirsiniz.</a:t>
            </a:r>
          </a:p>
          <a:p>
            <a:pPr eaLnBrk="1" hangingPunct="1">
              <a:lnSpc>
                <a:spcPct val="80000"/>
              </a:lnSpc>
              <a:defRPr/>
            </a:pPr>
            <a:r>
              <a:rPr lang="tr-TR" sz="3000" b="1" i="1" smtClean="0">
                <a:solidFill>
                  <a:srgbClr val="FFFF00"/>
                </a:solidFill>
              </a:rPr>
              <a:t>Soru kaydırma, yanlış işaretleme gibi telaşı olmayan öğrenciler kendi işaretleme sistemleriyle soruları çözebilirler.</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4386" name="Rectangle 2"/>
          <p:cNvSpPr>
            <a:spLocks noGrp="1" noChangeArrowheads="1"/>
          </p:cNvSpPr>
          <p:nvPr>
            <p:ph type="body" idx="1"/>
          </p:nvPr>
        </p:nvSpPr>
        <p:spPr>
          <a:xfrm>
            <a:off x="457200" y="685800"/>
            <a:ext cx="8229600" cy="5445125"/>
          </a:xfrm>
        </p:spPr>
        <p:txBody>
          <a:bodyPr/>
          <a:lstStyle/>
          <a:p>
            <a:pPr eaLnBrk="1" hangingPunct="1">
              <a:defRPr/>
            </a:pPr>
            <a:r>
              <a:rPr lang="tr-TR" b="1" i="1" smtClean="0">
                <a:solidFill>
                  <a:srgbClr val="FFFF00"/>
                </a:solidFill>
              </a:rPr>
              <a:t>Yorulduğunuz zaman bedensel egzersizler yapın. Ses çıkarmadan kollarınızı, başınızı ve ayaklarınızı hareket ettirin.</a:t>
            </a:r>
          </a:p>
          <a:p>
            <a:pPr eaLnBrk="1" hangingPunct="1">
              <a:defRPr/>
            </a:pPr>
            <a:r>
              <a:rPr lang="tr-TR" b="1" i="1" smtClean="0">
                <a:solidFill>
                  <a:srgbClr val="FFFF00"/>
                </a:solidFill>
              </a:rPr>
              <a:t>Sık sık saate bakmayın. Bölümlere geçiş de saatinizi kontrol edin.</a:t>
            </a:r>
          </a:p>
          <a:p>
            <a:pPr eaLnBrk="1" hangingPunct="1">
              <a:defRPr/>
            </a:pPr>
            <a:r>
              <a:rPr lang="tr-TR" b="1" i="1" smtClean="0">
                <a:solidFill>
                  <a:srgbClr val="FFFF00"/>
                </a:solidFill>
              </a:rPr>
              <a:t>Özellikle alanınızla ilgili tüm sorulara dikkat edin.</a:t>
            </a:r>
          </a:p>
          <a:p>
            <a:pPr eaLnBrk="1" hangingPunct="1">
              <a:defRPr/>
            </a:pPr>
            <a:r>
              <a:rPr lang="tr-TR" b="1" i="1" smtClean="0">
                <a:solidFill>
                  <a:srgbClr val="FFFF00"/>
                </a:solidFill>
              </a:rPr>
              <a:t>Sınav bitiminde kodlamalarınızı kontrol edin.</a:t>
            </a:r>
          </a:p>
          <a:p>
            <a:pPr eaLnBrk="1" hangingPunct="1">
              <a:defRPr/>
            </a:pPr>
            <a:endParaRPr lang="tr-TR" b="1" i="1" smtClean="0">
              <a:solidFill>
                <a:srgbClr val="FFFF00"/>
              </a:solidFill>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1202" name="Rectangle 5"/>
          <p:cNvSpPr>
            <a:spLocks noGrp="1" noChangeArrowheads="1"/>
          </p:cNvSpPr>
          <p:nvPr>
            <p:ph type="title"/>
          </p:nvPr>
        </p:nvSpPr>
        <p:spPr>
          <a:xfrm>
            <a:off x="755650" y="476250"/>
            <a:ext cx="6624638" cy="2881313"/>
          </a:xfrm>
        </p:spPr>
        <p:txBody>
          <a:bodyPr/>
          <a:lstStyle/>
          <a:p>
            <a:pPr eaLnBrk="1" hangingPunct="1">
              <a:defRPr/>
            </a:pPr>
            <a:r>
              <a:rPr lang="tr-TR" altLang="tr-TR" smtClean="0"/>
              <a:t>HAZİRANDA KEYİFLİ OLMANIZ UMUDUYLA : )</a:t>
            </a:r>
          </a:p>
        </p:txBody>
      </p:sp>
      <p:pic>
        <p:nvPicPr>
          <p:cNvPr id="48131" name="Picture 14" descr="wardxgif"/>
          <p:cNvPicPr>
            <a:picLocks noGrp="1" noChangeAspect="1" noChangeArrowheads="1" noCrop="1"/>
          </p:cNvPicPr>
          <p:nvPr>
            <p:ph idx="1"/>
          </p:nvPr>
        </p:nvPicPr>
        <p:blipFill>
          <a:blip r:embed="rId4">
            <a:extLst>
              <a:ext uri="{28A0092B-C50C-407E-A947-70E740481C1C}">
                <a14:useLocalDpi xmlns:a14="http://schemas.microsoft.com/office/drawing/2010/main" val="0"/>
              </a:ext>
            </a:extLst>
          </a:blip>
          <a:srcRect/>
          <a:stretch>
            <a:fillRect/>
          </a:stretch>
        </p:blipFill>
        <p:spPr>
          <a:xfrm>
            <a:off x="2843213" y="3284538"/>
            <a:ext cx="3130550" cy="3384550"/>
          </a:xfrm>
          <a:noFill/>
          <a:extLst>
            <a:ext uri="{909E8E84-426E-40DD-AFC4-6F175D3DCCD1}">
              <a14:hiddenFill xmlns:a14="http://schemas.microsoft.com/office/drawing/2010/main">
                <a:solidFill>
                  <a:srgbClr val="FFFFFF"/>
                </a:solidFill>
              </a14:hiddenFill>
            </a:ext>
          </a:extLst>
        </p:spPr>
      </p:pic>
      <p:pic>
        <p:nvPicPr>
          <p:cNvPr id="48143" name="07 Parça 7.wma">
            <a:hlinkClick r:id="" action="ppaction://media"/>
          </p:cNvPr>
          <p:cNvPicPr>
            <a:picLocks noRot="1" noChangeAspect="1" noChangeArrowheads="1"/>
          </p:cNvPicPr>
          <p:nvPr>
            <a:audioFile r:link="rId1"/>
          </p:nvPr>
        </p:nvPicPr>
        <p:blipFill>
          <a:blip r:embed="rId5">
            <a:extLst>
              <a:ext uri="{28A0092B-C50C-407E-A947-70E740481C1C}">
                <a14:useLocalDpi xmlns:a14="http://schemas.microsoft.com/office/drawing/2010/main" val="0"/>
              </a:ext>
            </a:extLst>
          </a:blip>
          <a:srcRect/>
          <a:stretch>
            <a:fillRect/>
          </a:stretch>
        </p:blipFill>
        <p:spPr bwMode="auto">
          <a:xfrm>
            <a:off x="7885113" y="616585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44" name="06 Parça 6.wma">
            <a:hlinkClick r:id="" action="ppaction://media"/>
          </p:cNvPr>
          <p:cNvPicPr>
            <a:picLocks noRot="1" noChangeAspect="1" noChangeArrowheads="1"/>
          </p:cNvPicPr>
          <p:nvPr>
            <a:audioFile r:link="rId2"/>
          </p:nvPr>
        </p:nvPicPr>
        <p:blipFill>
          <a:blip r:embed="rId5">
            <a:extLst>
              <a:ext uri="{28A0092B-C50C-407E-A947-70E740481C1C}">
                <a14:useLocalDpi xmlns:a14="http://schemas.microsoft.com/office/drawing/2010/main" val="0"/>
              </a:ext>
            </a:extLst>
          </a:blip>
          <a:srcRect/>
          <a:stretch>
            <a:fillRect/>
          </a:stretch>
        </p:blipFill>
        <p:spPr bwMode="auto">
          <a:xfrm>
            <a:off x="7812088" y="616585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restart="whenNotActive" fill="hold" evtFilter="cancelBubble" nodeType="interactiveSeq">
                <p:stCondLst>
                  <p:cond evt="onClick" delay="0">
                    <p:tgtEl>
                      <p:spTgt spid="48143"/>
                    </p:tgtEl>
                  </p:cond>
                </p:stCondLst>
                <p:endSync evt="end" delay="0">
                  <p:rtn val="all"/>
                </p:endSync>
                <p:childTnLst>
                  <p:par>
                    <p:cTn id="3" fill="hold" nodeType="clickPar">
                      <p:stCondLst>
                        <p:cond delay="0"/>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352053" fill="hold"/>
                                        <p:tgtEl>
                                          <p:spTgt spid="48143"/>
                                        </p:tgtEl>
                                      </p:cBhvr>
                                    </p:cmd>
                                  </p:childTnLst>
                                </p:cTn>
                              </p:par>
                            </p:childTnLst>
                          </p:cTn>
                        </p:par>
                      </p:childTnLst>
                    </p:cTn>
                  </p:par>
                </p:childTnLst>
              </p:cTn>
              <p:nextCondLst>
                <p:cond evt="onClick" delay="0">
                  <p:tgtEl>
                    <p:spTgt spid="48143"/>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8143"/>
                </p:tgtEl>
              </p:cMediaNode>
            </p:audio>
            <p:seq concurrent="1" nextAc="seek">
              <p:cTn id="8" restart="whenNotActive" fill="hold" evtFilter="cancelBubble" nodeType="interactiveSeq">
                <p:stCondLst>
                  <p:cond evt="onClick" delay="0">
                    <p:tgtEl>
                      <p:spTgt spid="48144"/>
                    </p:tgtEl>
                  </p:cond>
                </p:stCondLst>
                <p:endSync evt="end" delay="0">
                  <p:rtn val="all"/>
                </p:endSync>
                <p:childTnLst>
                  <p:par>
                    <p:cTn id="9" fill="hold" nodeType="clickPar">
                      <p:stCondLst>
                        <p:cond delay="0"/>
                      </p:stCondLst>
                      <p:childTnLst>
                        <p:par>
                          <p:cTn id="10" fill="hold" nodeType="withGroup">
                            <p:stCondLst>
                              <p:cond delay="0"/>
                            </p:stCondLst>
                            <p:childTnLst>
                              <p:par>
                                <p:cTn id="11" presetID="1" presetClass="mediacall" presetSubtype="0" fill="hold" nodeType="clickEffect">
                                  <p:stCondLst>
                                    <p:cond delay="0"/>
                                  </p:stCondLst>
                                  <p:childTnLst>
                                    <p:cmd type="call" cmd="playFrom(0.0)">
                                      <p:cBhvr>
                                        <p:cTn id="12" dur="246253" fill="hold"/>
                                        <p:tgtEl>
                                          <p:spTgt spid="48144"/>
                                        </p:tgtEl>
                                      </p:cBhvr>
                                    </p:cmd>
                                  </p:childTnLst>
                                </p:cTn>
                              </p:par>
                            </p:childTnLst>
                          </p:cTn>
                        </p:par>
                      </p:childTnLst>
                    </p:cTn>
                  </p:par>
                </p:childTnLst>
              </p:cTn>
              <p:nextCondLst>
                <p:cond evt="onClick" delay="0">
                  <p:tgtEl>
                    <p:spTgt spid="48144"/>
                  </p:tgtEl>
                </p:cond>
              </p:nextCondLst>
            </p:seq>
            <p:audio>
              <p:cMediaNode>
                <p:cTn id="13" fill="hold" display="0">
                  <p:stCondLst>
                    <p:cond delay="indefinite"/>
                  </p:stCondLst>
                  <p:endCondLst>
                    <p:cond evt="onNext" delay="0">
                      <p:tgtEl>
                        <p:sldTgt/>
                      </p:tgtEl>
                    </p:cond>
                    <p:cond evt="onPrev" delay="0">
                      <p:tgtEl>
                        <p:sldTgt/>
                      </p:tgtEl>
                    </p:cond>
                    <p:cond evt="onStopAudio" delay="0">
                      <p:tgtEl>
                        <p:sldTgt/>
                      </p:tgtEl>
                    </p:cond>
                  </p:endCondLst>
                </p:cTn>
                <p:tgtEl>
                  <p:spTgt spid="48144"/>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body" idx="1"/>
          </p:nvPr>
        </p:nvSpPr>
        <p:spPr>
          <a:xfrm>
            <a:off x="2133600" y="2514600"/>
            <a:ext cx="7010400" cy="3611563"/>
          </a:xfrm>
        </p:spPr>
        <p:txBody>
          <a:bodyPr/>
          <a:lstStyle/>
          <a:p>
            <a:pPr eaLnBrk="1" hangingPunct="1">
              <a:buFontTx/>
              <a:buBlip>
                <a:blip r:embed="rId2"/>
              </a:buBlip>
            </a:pPr>
            <a:r>
              <a:rPr lang="tr-TR" altLang="tr-TR" sz="3600" smtClean="0"/>
              <a:t> Hedef belirleme</a:t>
            </a:r>
          </a:p>
          <a:p>
            <a:pPr eaLnBrk="1" hangingPunct="1">
              <a:buFontTx/>
              <a:buBlip>
                <a:blip r:embed="rId2"/>
              </a:buBlip>
            </a:pPr>
            <a:r>
              <a:rPr lang="tr-TR" altLang="tr-TR" sz="3600" smtClean="0"/>
              <a:t> Plân yapma</a:t>
            </a:r>
            <a:endParaRPr lang="tr-TR" altLang="tr-TR" sz="3600" smtClean="0">
              <a:latin typeface="Arial" panose="020B0604020202020204" pitchFamily="34" charset="0"/>
            </a:endParaRPr>
          </a:p>
          <a:p>
            <a:pPr eaLnBrk="1" hangingPunct="1">
              <a:buFontTx/>
              <a:buBlip>
                <a:blip r:embed="rId2"/>
              </a:buBlip>
            </a:pPr>
            <a:r>
              <a:rPr lang="tr-TR" altLang="tr-TR" sz="3600" smtClean="0"/>
              <a:t> İyi bir ortam oluşturma</a:t>
            </a:r>
          </a:p>
          <a:p>
            <a:pPr eaLnBrk="1" hangingPunct="1">
              <a:buFontTx/>
              <a:buBlip>
                <a:blip r:embed="rId2"/>
              </a:buBlip>
            </a:pPr>
            <a:r>
              <a:rPr lang="tr-TR" altLang="tr-TR" sz="3600" smtClean="0"/>
              <a:t> Verimli çalışma yollarını     öğrenme </a:t>
            </a:r>
          </a:p>
          <a:p>
            <a:pPr eaLnBrk="1" hangingPunct="1">
              <a:buFontTx/>
              <a:buBlip>
                <a:blip r:embed="rId2"/>
              </a:buBlip>
            </a:pPr>
            <a:r>
              <a:rPr lang="tr-TR" altLang="tr-TR" sz="3600" smtClean="0"/>
              <a:t> </a:t>
            </a:r>
            <a:r>
              <a:rPr lang="tr-TR" altLang="tr-TR" sz="3600" smtClean="0">
                <a:solidFill>
                  <a:srgbClr val="3333CC"/>
                </a:solidFill>
              </a:rPr>
              <a:t>Motivasyonu sağlama</a:t>
            </a:r>
          </a:p>
          <a:p>
            <a:pPr eaLnBrk="1" hangingPunct="1">
              <a:buFontTx/>
              <a:buBlip>
                <a:blip r:embed="rId2"/>
              </a:buBlip>
            </a:pPr>
            <a:endParaRPr lang="tr-TR" altLang="tr-TR" sz="3600" smtClean="0"/>
          </a:p>
        </p:txBody>
      </p:sp>
      <p:sp>
        <p:nvSpPr>
          <p:cNvPr id="18435" name="Text Box 6"/>
          <p:cNvSpPr txBox="1">
            <a:spLocks noChangeArrowheads="1"/>
          </p:cNvSpPr>
          <p:nvPr/>
        </p:nvSpPr>
        <p:spPr bwMode="auto">
          <a:xfrm>
            <a:off x="2743200" y="381000"/>
            <a:ext cx="3657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omic Sans MS" panose="030F0702030302020204" pitchFamily="66" charset="0"/>
              </a:defRPr>
            </a:lvl1pPr>
            <a:lvl2pPr marL="742950" indent="-285750" eaLnBrk="0" hangingPunct="0">
              <a:spcBef>
                <a:spcPct val="20000"/>
              </a:spcBef>
              <a:buChar char="–"/>
              <a:defRPr sz="2800">
                <a:solidFill>
                  <a:schemeClr val="tx1"/>
                </a:solidFill>
                <a:latin typeface="Comic Sans MS" panose="030F0702030302020204" pitchFamily="66" charset="0"/>
              </a:defRPr>
            </a:lvl2pPr>
            <a:lvl3pPr marL="1143000" indent="-228600" eaLnBrk="0" hangingPunct="0">
              <a:spcBef>
                <a:spcPct val="20000"/>
              </a:spcBef>
              <a:buChar char="•"/>
              <a:defRPr sz="2400">
                <a:solidFill>
                  <a:schemeClr val="tx1"/>
                </a:solidFill>
                <a:latin typeface="Comic Sans MS" panose="030F0702030302020204" pitchFamily="66" charset="0"/>
              </a:defRPr>
            </a:lvl3pPr>
            <a:lvl4pPr marL="1600200" indent="-228600" eaLnBrk="0" hangingPunct="0">
              <a:spcBef>
                <a:spcPct val="20000"/>
              </a:spcBef>
              <a:buChar char="–"/>
              <a:defRPr sz="2000">
                <a:solidFill>
                  <a:schemeClr val="tx1"/>
                </a:solidFill>
                <a:latin typeface="Comic Sans MS" panose="030F0702030302020204" pitchFamily="66" charset="0"/>
              </a:defRPr>
            </a:lvl4pPr>
            <a:lvl5pPr marL="2057400" indent="-228600"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ctr" eaLnBrk="1" hangingPunct="1">
              <a:spcBef>
                <a:spcPct val="50000"/>
              </a:spcBef>
              <a:buFontTx/>
              <a:buNone/>
            </a:pPr>
            <a:r>
              <a:rPr lang="tr-TR" altLang="tr-TR" sz="4400" b="1" u="none">
                <a:solidFill>
                  <a:srgbClr val="3333CC"/>
                </a:solidFill>
              </a:rPr>
              <a:t>EĞİTİMDE</a:t>
            </a:r>
          </a:p>
        </p:txBody>
      </p:sp>
      <p:sp>
        <p:nvSpPr>
          <p:cNvPr id="13319" name="WordArt 7"/>
          <p:cNvSpPr>
            <a:spLocks noChangeArrowheads="1" noChangeShapeType="1" noTextEdit="1"/>
          </p:cNvSpPr>
          <p:nvPr/>
        </p:nvSpPr>
        <p:spPr bwMode="auto">
          <a:xfrm>
            <a:off x="762000" y="1981200"/>
            <a:ext cx="7924800" cy="2133600"/>
          </a:xfrm>
          <a:prstGeom prst="rect">
            <a:avLst/>
          </a:prstGeom>
        </p:spPr>
        <p:txBody>
          <a:bodyPr spcFirstLastPara="1" wrap="none" fromWordArt="1">
            <a:prstTxWarp prst="textArchUp">
              <a:avLst>
                <a:gd name="adj" fmla="val 10800000"/>
              </a:avLst>
            </a:prstTxWarp>
          </a:bodyPr>
          <a:lstStyle/>
          <a:p>
            <a:pPr algn="ctr">
              <a:defRPr/>
            </a:pPr>
            <a:r>
              <a:rPr lang="tr-TR" sz="3600" b="1" kern="10">
                <a:ln w="9525">
                  <a:solidFill>
                    <a:srgbClr val="000000"/>
                  </a:solidFill>
                  <a:round/>
                  <a:headEnd/>
                  <a:tailEnd/>
                </a:ln>
                <a:solidFill>
                  <a:srgbClr val="FF0000"/>
                </a:solidFill>
                <a:latin typeface="Comic Sans MS"/>
              </a:rPr>
              <a:t>BAŞARIYA GİDEN YOL</a:t>
            </a:r>
          </a:p>
        </p:txBody>
      </p:sp>
      <p:sp>
        <p:nvSpPr>
          <p:cNvPr id="13320" name="Oval 8"/>
          <p:cNvSpPr>
            <a:spLocks noChangeArrowheads="1"/>
          </p:cNvSpPr>
          <p:nvPr/>
        </p:nvSpPr>
        <p:spPr bwMode="auto">
          <a:xfrm>
            <a:off x="5105400" y="3048000"/>
            <a:ext cx="3352800" cy="685800"/>
          </a:xfrm>
          <a:prstGeom prst="ellipse">
            <a:avLst/>
          </a:prstGeom>
          <a:solidFill>
            <a:srgbClr val="0000FF"/>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Comic Sans MS" panose="030F0702030302020204" pitchFamily="66" charset="0"/>
              </a:defRPr>
            </a:lvl1pPr>
            <a:lvl2pPr marL="742950" indent="-285750" eaLnBrk="0" hangingPunct="0">
              <a:spcBef>
                <a:spcPct val="20000"/>
              </a:spcBef>
              <a:buChar char="–"/>
              <a:defRPr sz="2800">
                <a:solidFill>
                  <a:schemeClr val="tx1"/>
                </a:solidFill>
                <a:latin typeface="Comic Sans MS" panose="030F0702030302020204" pitchFamily="66" charset="0"/>
              </a:defRPr>
            </a:lvl2pPr>
            <a:lvl3pPr marL="1143000" indent="-228600" eaLnBrk="0" hangingPunct="0">
              <a:spcBef>
                <a:spcPct val="20000"/>
              </a:spcBef>
              <a:buChar char="•"/>
              <a:defRPr sz="2400">
                <a:solidFill>
                  <a:schemeClr val="tx1"/>
                </a:solidFill>
                <a:latin typeface="Comic Sans MS" panose="030F0702030302020204" pitchFamily="66" charset="0"/>
              </a:defRPr>
            </a:lvl3pPr>
            <a:lvl4pPr marL="1600200" indent="-228600" eaLnBrk="0" hangingPunct="0">
              <a:spcBef>
                <a:spcPct val="20000"/>
              </a:spcBef>
              <a:buChar char="–"/>
              <a:defRPr sz="2000">
                <a:solidFill>
                  <a:schemeClr val="tx1"/>
                </a:solidFill>
                <a:latin typeface="Comic Sans MS" panose="030F0702030302020204" pitchFamily="66" charset="0"/>
              </a:defRPr>
            </a:lvl4pPr>
            <a:lvl5pPr marL="2057400" indent="-228600"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ctr" eaLnBrk="1" hangingPunct="1">
              <a:spcBef>
                <a:spcPct val="0"/>
              </a:spcBef>
              <a:buFontTx/>
              <a:buNone/>
            </a:pPr>
            <a:r>
              <a:rPr lang="tr-TR" altLang="tr-TR" sz="2400" b="1" u="none">
                <a:solidFill>
                  <a:srgbClr val="FFFF00"/>
                </a:solidFill>
                <a:latin typeface="Arial Black" panose="020B0A04020102020204" pitchFamily="34" charset="0"/>
              </a:rPr>
              <a:t>ETKİNLİK</a:t>
            </a:r>
          </a:p>
        </p:txBody>
      </p:sp>
    </p:spTree>
  </p:cSld>
  <p:clrMapOvr>
    <a:masterClrMapping/>
  </p:clrMapOvr>
  <p:transition spd="med">
    <p:whee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3011">
                                            <p:txEl>
                                              <p:pRg st="0" end="0"/>
                                            </p:txEl>
                                          </p:spTgt>
                                        </p:tgtEl>
                                        <p:attrNameLst>
                                          <p:attrName>style.visibility</p:attrName>
                                        </p:attrNameLst>
                                      </p:cBhvr>
                                      <p:to>
                                        <p:strVal val="visible"/>
                                      </p:to>
                                    </p:set>
                                    <p:anim calcmode="discrete" valueType="clr">
                                      <p:cBhvr override="childStyle">
                                        <p:cTn id="7" dur="80"/>
                                        <p:tgtEl>
                                          <p:spTgt spid="4301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3011">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43011">
                                            <p:txEl>
                                              <p:pRg st="0" end="0"/>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43011">
                                            <p:txEl>
                                              <p:pRg st="1" end="1"/>
                                            </p:txEl>
                                          </p:spTgt>
                                        </p:tgtEl>
                                        <p:attrNameLst>
                                          <p:attrName>style.visibility</p:attrName>
                                        </p:attrNameLst>
                                      </p:cBhvr>
                                      <p:to>
                                        <p:strVal val="visible"/>
                                      </p:to>
                                    </p:set>
                                    <p:anim calcmode="discrete" valueType="clr">
                                      <p:cBhvr override="childStyle">
                                        <p:cTn id="14" dur="80"/>
                                        <p:tgtEl>
                                          <p:spTgt spid="43011">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43011">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43011">
                                            <p:txEl>
                                              <p:pRg st="1" end="1"/>
                                            </p:txEl>
                                          </p:spTgt>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3" presetClass="entr" presetSubtype="16" fill="hold" grpId="0" nodeType="clickEffect">
                                  <p:stCondLst>
                                    <p:cond delay="0"/>
                                  </p:stCondLst>
                                  <p:childTnLst>
                                    <p:set>
                                      <p:cBhvr>
                                        <p:cTn id="20" dur="1" fill="hold">
                                          <p:stCondLst>
                                            <p:cond delay="0"/>
                                          </p:stCondLst>
                                        </p:cTn>
                                        <p:tgtEl>
                                          <p:spTgt spid="13320"/>
                                        </p:tgtEl>
                                        <p:attrNameLst>
                                          <p:attrName>style.visibility</p:attrName>
                                        </p:attrNameLst>
                                      </p:cBhvr>
                                      <p:to>
                                        <p:strVal val="visible"/>
                                      </p:to>
                                    </p:set>
                                    <p:anim calcmode="lin" valueType="num">
                                      <p:cBhvr>
                                        <p:cTn id="21" dur="500" fill="hold"/>
                                        <p:tgtEl>
                                          <p:spTgt spid="13320"/>
                                        </p:tgtEl>
                                        <p:attrNameLst>
                                          <p:attrName>ppt_w</p:attrName>
                                        </p:attrNameLst>
                                      </p:cBhvr>
                                      <p:tavLst>
                                        <p:tav tm="0">
                                          <p:val>
                                            <p:fltVal val="0"/>
                                          </p:val>
                                        </p:tav>
                                        <p:tav tm="100000">
                                          <p:val>
                                            <p:strVal val="#ppt_w"/>
                                          </p:val>
                                        </p:tav>
                                      </p:tavLst>
                                    </p:anim>
                                    <p:anim calcmode="lin" valueType="num">
                                      <p:cBhvr>
                                        <p:cTn id="22" dur="500" fill="hold"/>
                                        <p:tgtEl>
                                          <p:spTgt spid="13320"/>
                                        </p:tgtEl>
                                        <p:attrNameLst>
                                          <p:attrName>ppt_h</p:attrName>
                                        </p:attrNameLst>
                                      </p:cBhvr>
                                      <p:tavLst>
                                        <p:tav tm="0">
                                          <p:val>
                                            <p:fltVal val="0"/>
                                          </p:val>
                                        </p:tav>
                                        <p:tav tm="100000">
                                          <p:val>
                                            <p:strVal val="#ppt_h"/>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7" presetClass="entr" presetSubtype="0" fill="hold" grpId="0" nodeType="clickEffect">
                                  <p:stCondLst>
                                    <p:cond delay="0"/>
                                  </p:stCondLst>
                                  <p:iterate type="lt">
                                    <p:tmPct val="50000"/>
                                  </p:iterate>
                                  <p:childTnLst>
                                    <p:set>
                                      <p:cBhvr>
                                        <p:cTn id="26" dur="1" fill="hold">
                                          <p:stCondLst>
                                            <p:cond delay="0"/>
                                          </p:stCondLst>
                                        </p:cTn>
                                        <p:tgtEl>
                                          <p:spTgt spid="43011">
                                            <p:txEl>
                                              <p:pRg st="2" end="2"/>
                                            </p:txEl>
                                          </p:spTgt>
                                        </p:tgtEl>
                                        <p:attrNameLst>
                                          <p:attrName>style.visibility</p:attrName>
                                        </p:attrNameLst>
                                      </p:cBhvr>
                                      <p:to>
                                        <p:strVal val="visible"/>
                                      </p:to>
                                    </p:set>
                                    <p:anim calcmode="discrete" valueType="clr">
                                      <p:cBhvr override="childStyle">
                                        <p:cTn id="27" dur="80"/>
                                        <p:tgtEl>
                                          <p:spTgt spid="43011">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43011">
                                            <p:txEl>
                                              <p:pRg st="2" end="2"/>
                                            </p:txEl>
                                          </p:spTgt>
                                        </p:tgtEl>
                                        <p:attrNameLst>
                                          <p:attrName>fillcolor</p:attrName>
                                        </p:attrNameLst>
                                      </p:cBhvr>
                                      <p:tavLst>
                                        <p:tav tm="0">
                                          <p:val>
                                            <p:clrVal>
                                              <a:schemeClr val="accent2"/>
                                            </p:clrVal>
                                          </p:val>
                                        </p:tav>
                                        <p:tav tm="50000">
                                          <p:val>
                                            <p:clrVal>
                                              <a:schemeClr val="hlink"/>
                                            </p:clrVal>
                                          </p:val>
                                        </p:tav>
                                      </p:tavLst>
                                    </p:anim>
                                    <p:set>
                                      <p:cBhvr>
                                        <p:cTn id="29" dur="80"/>
                                        <p:tgtEl>
                                          <p:spTgt spid="43011">
                                            <p:txEl>
                                              <p:pRg st="2" end="2"/>
                                            </p:txEl>
                                          </p:spTgt>
                                        </p:tgtEl>
                                        <p:attrNameLst>
                                          <p:attrName>fill.type</p:attrName>
                                        </p:attrNameLst>
                                      </p:cBhvr>
                                      <p:to>
                                        <p:strVal val="solid"/>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27" presetClass="entr" presetSubtype="0" fill="hold" grpId="0" nodeType="clickEffect">
                                  <p:stCondLst>
                                    <p:cond delay="0"/>
                                  </p:stCondLst>
                                  <p:iterate type="lt">
                                    <p:tmPct val="50000"/>
                                  </p:iterate>
                                  <p:childTnLst>
                                    <p:set>
                                      <p:cBhvr>
                                        <p:cTn id="33" dur="1" fill="hold">
                                          <p:stCondLst>
                                            <p:cond delay="0"/>
                                          </p:stCondLst>
                                        </p:cTn>
                                        <p:tgtEl>
                                          <p:spTgt spid="43011">
                                            <p:txEl>
                                              <p:pRg st="3" end="3"/>
                                            </p:txEl>
                                          </p:spTgt>
                                        </p:tgtEl>
                                        <p:attrNameLst>
                                          <p:attrName>style.visibility</p:attrName>
                                        </p:attrNameLst>
                                      </p:cBhvr>
                                      <p:to>
                                        <p:strVal val="visible"/>
                                      </p:to>
                                    </p:set>
                                    <p:anim calcmode="discrete" valueType="clr">
                                      <p:cBhvr override="childStyle">
                                        <p:cTn id="34" dur="80"/>
                                        <p:tgtEl>
                                          <p:spTgt spid="43011">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5" dur="80"/>
                                        <p:tgtEl>
                                          <p:spTgt spid="43011">
                                            <p:txEl>
                                              <p:pRg st="3" end="3"/>
                                            </p:txEl>
                                          </p:spTgt>
                                        </p:tgtEl>
                                        <p:attrNameLst>
                                          <p:attrName>fillcolor</p:attrName>
                                        </p:attrNameLst>
                                      </p:cBhvr>
                                      <p:tavLst>
                                        <p:tav tm="0">
                                          <p:val>
                                            <p:clrVal>
                                              <a:schemeClr val="accent2"/>
                                            </p:clrVal>
                                          </p:val>
                                        </p:tav>
                                        <p:tav tm="50000">
                                          <p:val>
                                            <p:clrVal>
                                              <a:schemeClr val="hlink"/>
                                            </p:clrVal>
                                          </p:val>
                                        </p:tav>
                                      </p:tavLst>
                                    </p:anim>
                                    <p:set>
                                      <p:cBhvr>
                                        <p:cTn id="36" dur="80"/>
                                        <p:tgtEl>
                                          <p:spTgt spid="43011">
                                            <p:txEl>
                                              <p:pRg st="3" end="3"/>
                                            </p:txEl>
                                          </p:spTgt>
                                        </p:tgtEl>
                                        <p:attrNameLst>
                                          <p:attrName>fill.type</p:attrName>
                                        </p:attrNameLst>
                                      </p:cBhvr>
                                      <p:to>
                                        <p:strVal val="solid"/>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27" presetClass="entr" presetSubtype="0" fill="hold" grpId="0" nodeType="clickEffect">
                                  <p:stCondLst>
                                    <p:cond delay="0"/>
                                  </p:stCondLst>
                                  <p:iterate type="lt">
                                    <p:tmPct val="50000"/>
                                  </p:iterate>
                                  <p:childTnLst>
                                    <p:set>
                                      <p:cBhvr>
                                        <p:cTn id="40" dur="1" fill="hold">
                                          <p:stCondLst>
                                            <p:cond delay="0"/>
                                          </p:stCondLst>
                                        </p:cTn>
                                        <p:tgtEl>
                                          <p:spTgt spid="43011">
                                            <p:txEl>
                                              <p:pRg st="4" end="4"/>
                                            </p:txEl>
                                          </p:spTgt>
                                        </p:tgtEl>
                                        <p:attrNameLst>
                                          <p:attrName>style.visibility</p:attrName>
                                        </p:attrNameLst>
                                      </p:cBhvr>
                                      <p:to>
                                        <p:strVal val="visible"/>
                                      </p:to>
                                    </p:set>
                                    <p:anim calcmode="discrete" valueType="clr">
                                      <p:cBhvr override="childStyle">
                                        <p:cTn id="41" dur="80"/>
                                        <p:tgtEl>
                                          <p:spTgt spid="43011">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2" dur="80"/>
                                        <p:tgtEl>
                                          <p:spTgt spid="43011">
                                            <p:txEl>
                                              <p:pRg st="4" end="4"/>
                                            </p:txEl>
                                          </p:spTgt>
                                        </p:tgtEl>
                                        <p:attrNameLst>
                                          <p:attrName>fillcolor</p:attrName>
                                        </p:attrNameLst>
                                      </p:cBhvr>
                                      <p:tavLst>
                                        <p:tav tm="0">
                                          <p:val>
                                            <p:clrVal>
                                              <a:schemeClr val="accent2"/>
                                            </p:clrVal>
                                          </p:val>
                                        </p:tav>
                                        <p:tav tm="50000">
                                          <p:val>
                                            <p:clrVal>
                                              <a:schemeClr val="hlink"/>
                                            </p:clrVal>
                                          </p:val>
                                        </p:tav>
                                      </p:tavLst>
                                    </p:anim>
                                    <p:set>
                                      <p:cBhvr>
                                        <p:cTn id="43" dur="80"/>
                                        <p:tgtEl>
                                          <p:spTgt spid="43011">
                                            <p:txEl>
                                              <p:pRg st="4" end="4"/>
                                            </p:txEl>
                                          </p:spTgt>
                                        </p:tgtEl>
                                        <p:attrNameLst>
                                          <p:attrName>fill.type</p:attrName>
                                        </p:attrNameLst>
                                      </p:cBhvr>
                                      <p:to>
                                        <p:strVal val="solid"/>
                                      </p:to>
                                    </p:set>
                                  </p:childTnLst>
                                </p:cTn>
                              </p:par>
                            </p:childTnLst>
                          </p:cTn>
                        </p:par>
                        <p:par>
                          <p:cTn id="44" fill="hold" nodeType="afterGroup">
                            <p:stCondLst>
                              <p:cond delay="760"/>
                            </p:stCondLst>
                            <p:childTnLst>
                              <p:par>
                                <p:cTn id="45" presetID="15" presetClass="emph" presetSubtype="0" nodeType="afterEffect">
                                  <p:stCondLst>
                                    <p:cond delay="0"/>
                                  </p:stCondLst>
                                  <p:iterate type="lt">
                                    <p:tmAbs val="25"/>
                                  </p:iterate>
                                  <p:childTnLst>
                                    <p:set>
                                      <p:cBhvr override="childStyle">
                                        <p:cTn id="46" dur="indefinite"/>
                                        <p:tgtEl>
                                          <p:spTgt spid="43011">
                                            <p:txEl>
                                              <p:pRg st="4" end="4"/>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P spid="1332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2163762"/>
          </a:xfrm>
        </p:spPr>
        <p:txBody>
          <a:bodyPr/>
          <a:lstStyle/>
          <a:p>
            <a:pPr eaLnBrk="1" hangingPunct="1"/>
            <a:r>
              <a:rPr lang="tr-TR" altLang="tr-TR" sz="4800" b="1" smtClean="0">
                <a:solidFill>
                  <a:srgbClr val="FF0000"/>
                </a:solidFill>
              </a:rPr>
              <a:t>MOTİVASYON NEDİR ?</a:t>
            </a:r>
          </a:p>
        </p:txBody>
      </p:sp>
      <p:sp>
        <p:nvSpPr>
          <p:cNvPr id="5123" name="Rectangle 3"/>
          <p:cNvSpPr>
            <a:spLocks noGrp="1" noChangeArrowheads="1"/>
          </p:cNvSpPr>
          <p:nvPr>
            <p:ph type="body" idx="1"/>
          </p:nvPr>
        </p:nvSpPr>
        <p:spPr>
          <a:xfrm>
            <a:off x="457200" y="2819400"/>
            <a:ext cx="8229600" cy="3306763"/>
          </a:xfrm>
        </p:spPr>
        <p:txBody>
          <a:bodyPr/>
          <a:lstStyle/>
          <a:p>
            <a:pPr algn="ctr" eaLnBrk="1" hangingPunct="1">
              <a:buFontTx/>
              <a:buNone/>
            </a:pPr>
            <a:r>
              <a:rPr lang="tr-TR" altLang="tr-TR" sz="4400" smtClean="0">
                <a:solidFill>
                  <a:schemeClr val="tx2"/>
                </a:solidFill>
              </a:rPr>
              <a:t>İnsanı ihtiyaçlarını karşılamak için harekete geçiren itici güce </a:t>
            </a:r>
            <a:r>
              <a:rPr lang="tr-TR" altLang="tr-TR" sz="4400" smtClean="0">
                <a:solidFill>
                  <a:srgbClr val="3333CC"/>
                </a:solidFill>
              </a:rPr>
              <a:t>motivasyon </a:t>
            </a:r>
            <a:r>
              <a:rPr lang="tr-TR" altLang="tr-TR" sz="4400" smtClean="0">
                <a:solidFill>
                  <a:schemeClr val="tx2"/>
                </a:solidFill>
              </a:rPr>
              <a:t>denir.</a:t>
            </a:r>
          </a:p>
        </p:txBody>
      </p:sp>
    </p:spTree>
  </p:cSld>
  <p:clrMapOvr>
    <a:masterClrMapping/>
  </p:clrMapOvr>
  <p:transition spd="med">
    <p:whee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5122"/>
                                        </p:tgtEl>
                                        <p:attrNameLst>
                                          <p:attrName>style.visibility</p:attrName>
                                        </p:attrNameLst>
                                      </p:cBhvr>
                                      <p:to>
                                        <p:strVal val="visible"/>
                                      </p:to>
                                    </p:set>
                                    <p:anim calcmode="discrete" valueType="clr">
                                      <p:cBhvr override="childStyle">
                                        <p:cTn id="7" dur="80"/>
                                        <p:tgtEl>
                                          <p:spTgt spid="512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122"/>
                                        </p:tgtEl>
                                        <p:attrNameLst>
                                          <p:attrName>fillcolor</p:attrName>
                                        </p:attrNameLst>
                                      </p:cBhvr>
                                      <p:tavLst>
                                        <p:tav tm="0">
                                          <p:val>
                                            <p:clrVal>
                                              <a:schemeClr val="accent2"/>
                                            </p:clrVal>
                                          </p:val>
                                        </p:tav>
                                        <p:tav tm="50000">
                                          <p:val>
                                            <p:clrVal>
                                              <a:schemeClr val="hlink"/>
                                            </p:clrVal>
                                          </p:val>
                                        </p:tav>
                                      </p:tavLst>
                                    </p:anim>
                                    <p:set>
                                      <p:cBhvr>
                                        <p:cTn id="9" dur="80"/>
                                        <p:tgtEl>
                                          <p:spTgt spid="5122"/>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54" presetClass="entr" presetSubtype="0" accel="100000" fill="hold" grpId="0" nodeType="clickEffect">
                                  <p:stCondLst>
                                    <p:cond delay="0"/>
                                  </p:stCondLst>
                                  <p:childTnLst>
                                    <p:set>
                                      <p:cBhvr>
                                        <p:cTn id="13" dur="1" fill="hold">
                                          <p:stCondLst>
                                            <p:cond delay="0"/>
                                          </p:stCondLst>
                                        </p:cTn>
                                        <p:tgtEl>
                                          <p:spTgt spid="5123">
                                            <p:txEl>
                                              <p:pRg st="0" end="0"/>
                                            </p:txEl>
                                          </p:spTgt>
                                        </p:tgtEl>
                                        <p:attrNameLst>
                                          <p:attrName>style.visibility</p:attrName>
                                        </p:attrNameLst>
                                      </p:cBhvr>
                                      <p:to>
                                        <p:strVal val="visible"/>
                                      </p:to>
                                    </p:set>
                                    <p:anim calcmode="lin" valueType="num">
                                      <p:cBhvr>
                                        <p:cTn id="14" dur="500" fill="hold"/>
                                        <p:tgtEl>
                                          <p:spTgt spid="5123">
                                            <p:txEl>
                                              <p:pRg st="0" end="0"/>
                                            </p:txEl>
                                          </p:spTgt>
                                        </p:tgtEl>
                                        <p:attrNameLst>
                                          <p:attrName>ppt_w</p:attrName>
                                        </p:attrNameLst>
                                      </p:cBhvr>
                                      <p:tavLst>
                                        <p:tav tm="0">
                                          <p:val>
                                            <p:strVal val="#ppt_w*0.05"/>
                                          </p:val>
                                        </p:tav>
                                        <p:tav tm="100000">
                                          <p:val>
                                            <p:strVal val="#ppt_w"/>
                                          </p:val>
                                        </p:tav>
                                      </p:tavLst>
                                    </p:anim>
                                    <p:anim calcmode="lin" valueType="num">
                                      <p:cBhvr>
                                        <p:cTn id="15" dur="500" fill="hold"/>
                                        <p:tgtEl>
                                          <p:spTgt spid="5123">
                                            <p:txEl>
                                              <p:pRg st="0" end="0"/>
                                            </p:txEl>
                                          </p:spTgt>
                                        </p:tgtEl>
                                        <p:attrNameLst>
                                          <p:attrName>ppt_h</p:attrName>
                                        </p:attrNameLst>
                                      </p:cBhvr>
                                      <p:tavLst>
                                        <p:tav tm="0">
                                          <p:val>
                                            <p:strVal val="#ppt_h"/>
                                          </p:val>
                                        </p:tav>
                                        <p:tav tm="100000">
                                          <p:val>
                                            <p:strVal val="#ppt_h"/>
                                          </p:val>
                                        </p:tav>
                                      </p:tavLst>
                                    </p:anim>
                                    <p:anim calcmode="lin" valueType="num">
                                      <p:cBhvr>
                                        <p:cTn id="16" dur="500" fill="hold"/>
                                        <p:tgtEl>
                                          <p:spTgt spid="5123">
                                            <p:txEl>
                                              <p:pRg st="0" end="0"/>
                                            </p:txEl>
                                          </p:spTgt>
                                        </p:tgtEl>
                                        <p:attrNameLst>
                                          <p:attrName>ppt_x</p:attrName>
                                        </p:attrNameLst>
                                      </p:cBhvr>
                                      <p:tavLst>
                                        <p:tav tm="0">
                                          <p:val>
                                            <p:strVal val="#ppt_x-.2"/>
                                          </p:val>
                                        </p:tav>
                                        <p:tav tm="100000">
                                          <p:val>
                                            <p:strVal val="#ppt_x"/>
                                          </p:val>
                                        </p:tav>
                                      </p:tavLst>
                                    </p:anim>
                                    <p:anim calcmode="lin" valueType="num">
                                      <p:cBhvr>
                                        <p:cTn id="17" dur="500" fill="hold"/>
                                        <p:tgtEl>
                                          <p:spTgt spid="5123">
                                            <p:txEl>
                                              <p:pRg st="0" end="0"/>
                                            </p:txEl>
                                          </p:spTgt>
                                        </p:tgtEl>
                                        <p:attrNameLst>
                                          <p:attrName>ppt_y</p:attrName>
                                        </p:attrNameLst>
                                      </p:cBhvr>
                                      <p:tavLst>
                                        <p:tav tm="0">
                                          <p:val>
                                            <p:strVal val="#ppt_y"/>
                                          </p:val>
                                        </p:tav>
                                        <p:tav tm="100000">
                                          <p:val>
                                            <p:strVal val="#ppt_y"/>
                                          </p:val>
                                        </p:tav>
                                      </p:tavLst>
                                    </p:anim>
                                    <p:animEffect transition="in" filter="fade">
                                      <p:cBhvr>
                                        <p:cTn id="18" dur="500"/>
                                        <p:tgtEl>
                                          <p:spTgt spid="51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381000" y="304800"/>
            <a:ext cx="8229600" cy="1401763"/>
          </a:xfrm>
          <a:solidFill>
            <a:srgbClr val="FF0000"/>
          </a:solidFill>
          <a:ln>
            <a:solidFill>
              <a:schemeClr val="tx2"/>
            </a:solidFill>
            <a:miter lim="800000"/>
            <a:headEnd/>
            <a:tailEnd/>
          </a:ln>
        </p:spPr>
        <p:txBody>
          <a:bodyPr/>
          <a:lstStyle/>
          <a:p>
            <a:r>
              <a:rPr lang="tr-TR" altLang="tr-TR" sz="3200" smtClean="0">
                <a:solidFill>
                  <a:schemeClr val="bg1"/>
                </a:solidFill>
              </a:rPr>
              <a:t>MOTİVASYONU ENGELLEYEN</a:t>
            </a:r>
            <a:r>
              <a:rPr lang="tr-TR" altLang="tr-TR" b="1" smtClean="0">
                <a:solidFill>
                  <a:schemeClr val="bg1"/>
                </a:solidFill>
              </a:rPr>
              <a:t/>
            </a:r>
            <a:br>
              <a:rPr lang="tr-TR" altLang="tr-TR" b="1" smtClean="0">
                <a:solidFill>
                  <a:schemeClr val="bg1"/>
                </a:solidFill>
              </a:rPr>
            </a:br>
            <a:r>
              <a:rPr lang="tr-TR" altLang="tr-TR" b="1" smtClean="0">
                <a:solidFill>
                  <a:schemeClr val="bg1"/>
                </a:solidFill>
              </a:rPr>
              <a:t>DIŞ ETKENLER</a:t>
            </a:r>
          </a:p>
        </p:txBody>
      </p:sp>
      <p:sp>
        <p:nvSpPr>
          <p:cNvPr id="49162" name="Rectangle 10"/>
          <p:cNvSpPr>
            <a:spLocks noChangeArrowheads="1"/>
          </p:cNvSpPr>
          <p:nvPr/>
        </p:nvSpPr>
        <p:spPr bwMode="auto">
          <a:xfrm>
            <a:off x="1524000" y="2743200"/>
            <a:ext cx="2895600" cy="1447800"/>
          </a:xfrm>
          <a:prstGeom prst="rect">
            <a:avLst/>
          </a:prstGeom>
          <a:solidFill>
            <a:srgbClr val="3366FF"/>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Comic Sans MS" panose="030F0702030302020204" pitchFamily="66" charset="0"/>
              </a:defRPr>
            </a:lvl1pPr>
            <a:lvl2pPr marL="742950" indent="-285750" eaLnBrk="0" hangingPunct="0">
              <a:spcBef>
                <a:spcPct val="20000"/>
              </a:spcBef>
              <a:buChar char="–"/>
              <a:defRPr sz="2800">
                <a:solidFill>
                  <a:schemeClr val="tx1"/>
                </a:solidFill>
                <a:latin typeface="Comic Sans MS" panose="030F0702030302020204" pitchFamily="66" charset="0"/>
              </a:defRPr>
            </a:lvl2pPr>
            <a:lvl3pPr marL="1143000" indent="-228600" eaLnBrk="0" hangingPunct="0">
              <a:spcBef>
                <a:spcPct val="20000"/>
              </a:spcBef>
              <a:buChar char="•"/>
              <a:defRPr sz="2400">
                <a:solidFill>
                  <a:schemeClr val="tx1"/>
                </a:solidFill>
                <a:latin typeface="Comic Sans MS" panose="030F0702030302020204" pitchFamily="66" charset="0"/>
              </a:defRPr>
            </a:lvl3pPr>
            <a:lvl4pPr marL="1600200" indent="-228600" eaLnBrk="0" hangingPunct="0">
              <a:spcBef>
                <a:spcPct val="20000"/>
              </a:spcBef>
              <a:buChar char="–"/>
              <a:defRPr sz="2000">
                <a:solidFill>
                  <a:schemeClr val="tx1"/>
                </a:solidFill>
                <a:latin typeface="Comic Sans MS" panose="030F0702030302020204" pitchFamily="66" charset="0"/>
              </a:defRPr>
            </a:lvl4pPr>
            <a:lvl5pPr marL="2057400" indent="-228600"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ctr" eaLnBrk="1" hangingPunct="1">
              <a:spcBef>
                <a:spcPct val="0"/>
              </a:spcBef>
              <a:buFontTx/>
              <a:buNone/>
            </a:pPr>
            <a:r>
              <a:rPr lang="tr-TR" altLang="tr-TR" sz="5400" b="1" u="none">
                <a:solidFill>
                  <a:schemeClr val="bg1"/>
                </a:solidFill>
              </a:rPr>
              <a:t>AİLE</a:t>
            </a:r>
          </a:p>
        </p:txBody>
      </p:sp>
      <p:sp>
        <p:nvSpPr>
          <p:cNvPr id="49163" name="Rectangle 11"/>
          <p:cNvSpPr>
            <a:spLocks noChangeArrowheads="1"/>
          </p:cNvSpPr>
          <p:nvPr/>
        </p:nvSpPr>
        <p:spPr bwMode="auto">
          <a:xfrm>
            <a:off x="2895600" y="4495800"/>
            <a:ext cx="4114800" cy="1447800"/>
          </a:xfrm>
          <a:prstGeom prst="rect">
            <a:avLst/>
          </a:prstGeom>
          <a:solidFill>
            <a:srgbClr val="3366FF"/>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Comic Sans MS" panose="030F0702030302020204" pitchFamily="66" charset="0"/>
              </a:defRPr>
            </a:lvl1pPr>
            <a:lvl2pPr marL="742950" indent="-285750" eaLnBrk="0" hangingPunct="0">
              <a:spcBef>
                <a:spcPct val="20000"/>
              </a:spcBef>
              <a:buChar char="–"/>
              <a:defRPr sz="2800">
                <a:solidFill>
                  <a:schemeClr val="tx1"/>
                </a:solidFill>
                <a:latin typeface="Comic Sans MS" panose="030F0702030302020204" pitchFamily="66" charset="0"/>
              </a:defRPr>
            </a:lvl2pPr>
            <a:lvl3pPr marL="1143000" indent="-228600" eaLnBrk="0" hangingPunct="0">
              <a:spcBef>
                <a:spcPct val="20000"/>
              </a:spcBef>
              <a:buChar char="•"/>
              <a:defRPr sz="2400">
                <a:solidFill>
                  <a:schemeClr val="tx1"/>
                </a:solidFill>
                <a:latin typeface="Comic Sans MS" panose="030F0702030302020204" pitchFamily="66" charset="0"/>
              </a:defRPr>
            </a:lvl3pPr>
            <a:lvl4pPr marL="1600200" indent="-228600" eaLnBrk="0" hangingPunct="0">
              <a:spcBef>
                <a:spcPct val="20000"/>
              </a:spcBef>
              <a:buChar char="–"/>
              <a:defRPr sz="2000">
                <a:solidFill>
                  <a:schemeClr val="tx1"/>
                </a:solidFill>
                <a:latin typeface="Comic Sans MS" panose="030F0702030302020204" pitchFamily="66" charset="0"/>
              </a:defRPr>
            </a:lvl4pPr>
            <a:lvl5pPr marL="2057400" indent="-228600"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ctr" eaLnBrk="1" hangingPunct="1">
              <a:spcBef>
                <a:spcPct val="0"/>
              </a:spcBef>
              <a:buFontTx/>
              <a:buNone/>
            </a:pPr>
            <a:r>
              <a:rPr lang="tr-TR" altLang="tr-TR" sz="4800" b="1" u="none">
                <a:solidFill>
                  <a:schemeClr val="bg1"/>
                </a:solidFill>
              </a:rPr>
              <a:t>ARKADAŞLAR</a:t>
            </a:r>
          </a:p>
        </p:txBody>
      </p:sp>
      <p:sp>
        <p:nvSpPr>
          <p:cNvPr id="49166" name="Oval 14"/>
          <p:cNvSpPr>
            <a:spLocks noChangeArrowheads="1"/>
          </p:cNvSpPr>
          <p:nvPr/>
        </p:nvSpPr>
        <p:spPr bwMode="auto">
          <a:xfrm>
            <a:off x="228600" y="2057400"/>
            <a:ext cx="8382000" cy="4572000"/>
          </a:xfrm>
          <a:prstGeom prst="ellipse">
            <a:avLst/>
          </a:prstGeom>
          <a:solidFill>
            <a:srgbClr val="3366FF"/>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Comic Sans MS" panose="030F0702030302020204" pitchFamily="66" charset="0"/>
              </a:defRPr>
            </a:lvl1pPr>
            <a:lvl2pPr marL="742950" indent="-285750" eaLnBrk="0" hangingPunct="0">
              <a:spcBef>
                <a:spcPct val="20000"/>
              </a:spcBef>
              <a:buChar char="–"/>
              <a:defRPr sz="2800">
                <a:solidFill>
                  <a:schemeClr val="tx1"/>
                </a:solidFill>
                <a:latin typeface="Comic Sans MS" panose="030F0702030302020204" pitchFamily="66" charset="0"/>
              </a:defRPr>
            </a:lvl2pPr>
            <a:lvl3pPr marL="1143000" indent="-228600" eaLnBrk="0" hangingPunct="0">
              <a:spcBef>
                <a:spcPct val="20000"/>
              </a:spcBef>
              <a:buChar char="•"/>
              <a:defRPr sz="2400">
                <a:solidFill>
                  <a:schemeClr val="tx1"/>
                </a:solidFill>
                <a:latin typeface="Comic Sans MS" panose="030F0702030302020204" pitchFamily="66" charset="0"/>
              </a:defRPr>
            </a:lvl3pPr>
            <a:lvl4pPr marL="1600200" indent="-228600" eaLnBrk="0" hangingPunct="0">
              <a:spcBef>
                <a:spcPct val="20000"/>
              </a:spcBef>
              <a:buChar char="–"/>
              <a:defRPr sz="2000">
                <a:solidFill>
                  <a:schemeClr val="tx1"/>
                </a:solidFill>
                <a:latin typeface="Comic Sans MS" panose="030F0702030302020204" pitchFamily="66" charset="0"/>
              </a:defRPr>
            </a:lvl4pPr>
            <a:lvl5pPr marL="2057400" indent="-228600"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ctr" eaLnBrk="1" hangingPunct="1">
              <a:spcBef>
                <a:spcPct val="0"/>
              </a:spcBef>
              <a:buFontTx/>
              <a:buNone/>
            </a:pPr>
            <a:r>
              <a:rPr lang="tr-TR" altLang="tr-TR" sz="7200" b="1" u="none">
                <a:solidFill>
                  <a:schemeClr val="bg1"/>
                </a:solidFill>
              </a:rPr>
              <a:t>ÇEVRE</a:t>
            </a:r>
          </a:p>
        </p:txBody>
      </p:sp>
    </p:spTree>
  </p:cSld>
  <p:clrMapOvr>
    <a:masterClrMapping/>
  </p:clrMapOvr>
  <p:transition spd="med">
    <p:whee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49154"/>
                                        </p:tgtEl>
                                        <p:attrNameLst>
                                          <p:attrName>style.visibility</p:attrName>
                                        </p:attrNameLst>
                                      </p:cBhvr>
                                      <p:to>
                                        <p:strVal val="visible"/>
                                      </p:to>
                                    </p:set>
                                    <p:anim calcmode="lin" valueType="num">
                                      <p:cBhvr>
                                        <p:cTn id="7" dur="1000" fill="hold"/>
                                        <p:tgtEl>
                                          <p:spTgt spid="49154"/>
                                        </p:tgtEl>
                                        <p:attrNameLst>
                                          <p:attrName>ppt_w</p:attrName>
                                        </p:attrNameLst>
                                      </p:cBhvr>
                                      <p:tavLst>
                                        <p:tav tm="0">
                                          <p:val>
                                            <p:fltVal val="0"/>
                                          </p:val>
                                        </p:tav>
                                        <p:tav tm="100000">
                                          <p:val>
                                            <p:strVal val="#ppt_w"/>
                                          </p:val>
                                        </p:tav>
                                      </p:tavLst>
                                    </p:anim>
                                    <p:anim calcmode="lin" valueType="num">
                                      <p:cBhvr>
                                        <p:cTn id="8" dur="1000" fill="hold"/>
                                        <p:tgtEl>
                                          <p:spTgt spid="49154"/>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49162"/>
                                        </p:tgtEl>
                                        <p:attrNameLst>
                                          <p:attrName>style.visibility</p:attrName>
                                        </p:attrNameLst>
                                      </p:cBhvr>
                                      <p:to>
                                        <p:strVal val="visible"/>
                                      </p:to>
                                    </p:set>
                                    <p:anim calcmode="lin" valueType="num">
                                      <p:cBhvr>
                                        <p:cTn id="13" dur="500" fill="hold"/>
                                        <p:tgtEl>
                                          <p:spTgt spid="49162"/>
                                        </p:tgtEl>
                                        <p:attrNameLst>
                                          <p:attrName>ppt_w</p:attrName>
                                        </p:attrNameLst>
                                      </p:cBhvr>
                                      <p:tavLst>
                                        <p:tav tm="0">
                                          <p:val>
                                            <p:fltVal val="0"/>
                                          </p:val>
                                        </p:tav>
                                        <p:tav tm="100000">
                                          <p:val>
                                            <p:strVal val="#ppt_w"/>
                                          </p:val>
                                        </p:tav>
                                      </p:tavLst>
                                    </p:anim>
                                    <p:anim calcmode="lin" valueType="num">
                                      <p:cBhvr>
                                        <p:cTn id="14" dur="500" fill="hold"/>
                                        <p:tgtEl>
                                          <p:spTgt spid="49162"/>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1"/>
                                            </p:cond>
                                          </p:stCondLst>
                                          <p:endCondLst>
                                            <p:cond evt="onStopAudio" delay="0">
                                              <p:tgtEl>
                                                <p:sldTgt/>
                                              </p:tgtEl>
                                            </p:cond>
                                          </p:endCondLst>
                                        </p:cTn>
                                        <p:tgtEl>
                                          <p:sndTgt r:embed="rId3" name="click.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49163"/>
                                        </p:tgtEl>
                                        <p:attrNameLst>
                                          <p:attrName>style.visibility</p:attrName>
                                        </p:attrNameLst>
                                      </p:cBhvr>
                                      <p:to>
                                        <p:strVal val="visible"/>
                                      </p:to>
                                    </p:set>
                                    <p:anim calcmode="lin" valueType="num">
                                      <p:cBhvr>
                                        <p:cTn id="19" dur="500" fill="hold"/>
                                        <p:tgtEl>
                                          <p:spTgt spid="49163"/>
                                        </p:tgtEl>
                                        <p:attrNameLst>
                                          <p:attrName>ppt_w</p:attrName>
                                        </p:attrNameLst>
                                      </p:cBhvr>
                                      <p:tavLst>
                                        <p:tav tm="0">
                                          <p:val>
                                            <p:fltVal val="0"/>
                                          </p:val>
                                        </p:tav>
                                        <p:tav tm="100000">
                                          <p:val>
                                            <p:strVal val="#ppt_w"/>
                                          </p:val>
                                        </p:tav>
                                      </p:tavLst>
                                    </p:anim>
                                    <p:anim calcmode="lin" valueType="num">
                                      <p:cBhvr>
                                        <p:cTn id="20" dur="500" fill="hold"/>
                                        <p:tgtEl>
                                          <p:spTgt spid="49163"/>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7"/>
                                            </p:cond>
                                          </p:stCondLst>
                                          <p:endCondLst>
                                            <p:cond evt="onStopAudio" delay="0">
                                              <p:tgtEl>
                                                <p:sldTgt/>
                                              </p:tgtEl>
                                            </p:cond>
                                          </p:endCondLst>
                                        </p:cTn>
                                        <p:tgtEl>
                                          <p:sndTgt r:embed="rId3" name="click.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49166">
                                            <p:bg/>
                                          </p:spTgt>
                                        </p:tgtEl>
                                        <p:attrNameLst>
                                          <p:attrName>style.visibility</p:attrName>
                                        </p:attrNameLst>
                                      </p:cBhvr>
                                      <p:to>
                                        <p:strVal val="visible"/>
                                      </p:to>
                                    </p:set>
                                    <p:anim calcmode="lin" valueType="num">
                                      <p:cBhvr>
                                        <p:cTn id="25" dur="500" fill="hold"/>
                                        <p:tgtEl>
                                          <p:spTgt spid="49166">
                                            <p:bg/>
                                          </p:spTgt>
                                        </p:tgtEl>
                                        <p:attrNameLst>
                                          <p:attrName>ppt_w</p:attrName>
                                        </p:attrNameLst>
                                      </p:cBhvr>
                                      <p:tavLst>
                                        <p:tav tm="0">
                                          <p:val>
                                            <p:fltVal val="0"/>
                                          </p:val>
                                        </p:tav>
                                        <p:tav tm="100000">
                                          <p:val>
                                            <p:strVal val="#ppt_w"/>
                                          </p:val>
                                        </p:tav>
                                      </p:tavLst>
                                    </p:anim>
                                    <p:anim calcmode="lin" valueType="num">
                                      <p:cBhvr>
                                        <p:cTn id="26" dur="500" fill="hold"/>
                                        <p:tgtEl>
                                          <p:spTgt spid="49166">
                                            <p:bg/>
                                          </p:spTgt>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23"/>
                                            </p:cond>
                                          </p:stCondLst>
                                          <p:endCondLst>
                                            <p:cond evt="onStopAudio" delay="0">
                                              <p:tgtEl>
                                                <p:sldTgt/>
                                              </p:tgtEl>
                                            </p:cond>
                                          </p:endCondLst>
                                        </p:cTn>
                                        <p:tgtEl>
                                          <p:sndTgt r:embed="rId3" name="click.wav"/>
                                        </p:tgtEl>
                                      </p:cMediaNode>
                                    </p:audio>
                                  </p:subTnLst>
                                </p:cTn>
                              </p:par>
                              <p:par>
                                <p:cTn id="27" presetID="23" presetClass="entr" presetSubtype="16" fill="hold" grpId="0" nodeType="withEffect">
                                  <p:stCondLst>
                                    <p:cond delay="0"/>
                                  </p:stCondLst>
                                  <p:childTnLst>
                                    <p:set>
                                      <p:cBhvr>
                                        <p:cTn id="28" dur="1" fill="hold">
                                          <p:stCondLst>
                                            <p:cond delay="0"/>
                                          </p:stCondLst>
                                        </p:cTn>
                                        <p:tgtEl>
                                          <p:spTgt spid="49166">
                                            <p:txEl>
                                              <p:pRg st="0" end="0"/>
                                            </p:txEl>
                                          </p:spTgt>
                                        </p:tgtEl>
                                        <p:attrNameLst>
                                          <p:attrName>style.visibility</p:attrName>
                                        </p:attrNameLst>
                                      </p:cBhvr>
                                      <p:to>
                                        <p:strVal val="visible"/>
                                      </p:to>
                                    </p:set>
                                    <p:anim calcmode="lin" valueType="num">
                                      <p:cBhvr>
                                        <p:cTn id="29" dur="500" fill="hold"/>
                                        <p:tgtEl>
                                          <p:spTgt spid="49166">
                                            <p:txEl>
                                              <p:pRg st="0" end="0"/>
                                            </p:txEl>
                                          </p:spTgt>
                                        </p:tgtEl>
                                        <p:attrNameLst>
                                          <p:attrName>ppt_w</p:attrName>
                                        </p:attrNameLst>
                                      </p:cBhvr>
                                      <p:tavLst>
                                        <p:tav tm="0">
                                          <p:val>
                                            <p:fltVal val="0"/>
                                          </p:val>
                                        </p:tav>
                                        <p:tav tm="100000">
                                          <p:val>
                                            <p:strVal val="#ppt_w"/>
                                          </p:val>
                                        </p:tav>
                                      </p:tavLst>
                                    </p:anim>
                                    <p:anim calcmode="lin" valueType="num">
                                      <p:cBhvr>
                                        <p:cTn id="30" dur="500" fill="hold"/>
                                        <p:tgtEl>
                                          <p:spTgt spid="49166">
                                            <p:txEl>
                                              <p:pRg st="0" end="0"/>
                                            </p:txEl>
                                          </p:spTgt>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27"/>
                                            </p:cond>
                                          </p:stCondLst>
                                          <p:endCondLst>
                                            <p:cond evt="onStopAudio" delay="0">
                                              <p:tgtEl>
                                                <p:sldTgt/>
                                              </p:tgtEl>
                                            </p:cond>
                                          </p:endCondLst>
                                        </p:cTn>
                                        <p:tgtEl>
                                          <p:sndTgt r:embed="rId3"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animBg="1"/>
      <p:bldP spid="49162" grpId="0" animBg="1"/>
      <p:bldP spid="49163" grpId="0" animBg="1"/>
      <p:bldP spid="49166" grpId="0" build="allAtOnce"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81000" y="304800"/>
            <a:ext cx="8229600" cy="1401763"/>
          </a:xfrm>
          <a:solidFill>
            <a:srgbClr val="FF0000"/>
          </a:solidFill>
          <a:ln>
            <a:solidFill>
              <a:schemeClr val="tx2"/>
            </a:solidFill>
            <a:miter lim="800000"/>
            <a:headEnd/>
            <a:tailEnd/>
          </a:ln>
        </p:spPr>
        <p:txBody>
          <a:bodyPr/>
          <a:lstStyle/>
          <a:p>
            <a:r>
              <a:rPr lang="tr-TR" altLang="tr-TR" sz="3200" smtClean="0">
                <a:solidFill>
                  <a:schemeClr val="bg1"/>
                </a:solidFill>
              </a:rPr>
              <a:t>MOTİVASYONU ENGELLEYEN</a:t>
            </a:r>
            <a:r>
              <a:rPr lang="tr-TR" altLang="tr-TR" b="1" smtClean="0">
                <a:solidFill>
                  <a:schemeClr val="bg1"/>
                </a:solidFill>
              </a:rPr>
              <a:t/>
            </a:r>
            <a:br>
              <a:rPr lang="tr-TR" altLang="tr-TR" b="1" smtClean="0">
                <a:solidFill>
                  <a:schemeClr val="bg1"/>
                </a:solidFill>
              </a:rPr>
            </a:br>
            <a:r>
              <a:rPr lang="tr-TR" altLang="tr-TR" b="1" smtClean="0">
                <a:solidFill>
                  <a:schemeClr val="bg1"/>
                </a:solidFill>
              </a:rPr>
              <a:t>İÇ ETKENLER</a:t>
            </a:r>
          </a:p>
        </p:txBody>
      </p:sp>
      <p:sp>
        <p:nvSpPr>
          <p:cNvPr id="50182" name="Oval 6"/>
          <p:cNvSpPr>
            <a:spLocks noChangeArrowheads="1"/>
          </p:cNvSpPr>
          <p:nvPr/>
        </p:nvSpPr>
        <p:spPr bwMode="auto">
          <a:xfrm>
            <a:off x="304800" y="2057400"/>
            <a:ext cx="7391400" cy="1219200"/>
          </a:xfrm>
          <a:prstGeom prst="ellipse">
            <a:avLst/>
          </a:prstGeom>
          <a:solidFill>
            <a:schemeClr val="tx1"/>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Comic Sans MS" panose="030F0702030302020204" pitchFamily="66" charset="0"/>
              </a:defRPr>
            </a:lvl1pPr>
            <a:lvl2pPr marL="742950" indent="-285750" eaLnBrk="0" hangingPunct="0">
              <a:spcBef>
                <a:spcPct val="20000"/>
              </a:spcBef>
              <a:buChar char="–"/>
              <a:defRPr sz="2800">
                <a:solidFill>
                  <a:schemeClr val="tx1"/>
                </a:solidFill>
                <a:latin typeface="Comic Sans MS" panose="030F0702030302020204" pitchFamily="66" charset="0"/>
              </a:defRPr>
            </a:lvl2pPr>
            <a:lvl3pPr marL="1143000" indent="-228600" eaLnBrk="0" hangingPunct="0">
              <a:spcBef>
                <a:spcPct val="20000"/>
              </a:spcBef>
              <a:buChar char="•"/>
              <a:defRPr sz="2400">
                <a:solidFill>
                  <a:schemeClr val="tx1"/>
                </a:solidFill>
                <a:latin typeface="Comic Sans MS" panose="030F0702030302020204" pitchFamily="66" charset="0"/>
              </a:defRPr>
            </a:lvl3pPr>
            <a:lvl4pPr marL="1600200" indent="-228600" eaLnBrk="0" hangingPunct="0">
              <a:spcBef>
                <a:spcPct val="20000"/>
              </a:spcBef>
              <a:buChar char="–"/>
              <a:defRPr sz="2000">
                <a:solidFill>
                  <a:schemeClr val="tx1"/>
                </a:solidFill>
                <a:latin typeface="Comic Sans MS" panose="030F0702030302020204" pitchFamily="66" charset="0"/>
              </a:defRPr>
            </a:lvl4pPr>
            <a:lvl5pPr marL="2057400" indent="-228600"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ctr" eaLnBrk="1" hangingPunct="1">
              <a:spcBef>
                <a:spcPct val="0"/>
              </a:spcBef>
              <a:buFontTx/>
              <a:buNone/>
            </a:pPr>
            <a:r>
              <a:rPr lang="tr-TR" altLang="tr-TR" b="1" u="none">
                <a:solidFill>
                  <a:srgbClr val="FFFF00"/>
                </a:solidFill>
              </a:rPr>
              <a:t>1.ÇALIŞMA İSTEKSİZLİĞİ</a:t>
            </a:r>
          </a:p>
        </p:txBody>
      </p:sp>
      <p:sp>
        <p:nvSpPr>
          <p:cNvPr id="50183" name="Oval 7"/>
          <p:cNvSpPr>
            <a:spLocks noChangeArrowheads="1"/>
          </p:cNvSpPr>
          <p:nvPr/>
        </p:nvSpPr>
        <p:spPr bwMode="auto">
          <a:xfrm>
            <a:off x="1752600" y="3505200"/>
            <a:ext cx="7391400" cy="1219200"/>
          </a:xfrm>
          <a:prstGeom prst="ellipse">
            <a:avLst/>
          </a:prstGeom>
          <a:solidFill>
            <a:schemeClr val="tx1"/>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Comic Sans MS" panose="030F0702030302020204" pitchFamily="66" charset="0"/>
              </a:defRPr>
            </a:lvl1pPr>
            <a:lvl2pPr marL="742950" indent="-285750" eaLnBrk="0" hangingPunct="0">
              <a:spcBef>
                <a:spcPct val="20000"/>
              </a:spcBef>
              <a:buChar char="–"/>
              <a:defRPr sz="2800">
                <a:solidFill>
                  <a:schemeClr val="tx1"/>
                </a:solidFill>
                <a:latin typeface="Comic Sans MS" panose="030F0702030302020204" pitchFamily="66" charset="0"/>
              </a:defRPr>
            </a:lvl2pPr>
            <a:lvl3pPr marL="1143000" indent="-228600" eaLnBrk="0" hangingPunct="0">
              <a:spcBef>
                <a:spcPct val="20000"/>
              </a:spcBef>
              <a:buChar char="•"/>
              <a:defRPr sz="2400">
                <a:solidFill>
                  <a:schemeClr val="tx1"/>
                </a:solidFill>
                <a:latin typeface="Comic Sans MS" panose="030F0702030302020204" pitchFamily="66" charset="0"/>
              </a:defRPr>
            </a:lvl3pPr>
            <a:lvl4pPr marL="1600200" indent="-228600" eaLnBrk="0" hangingPunct="0">
              <a:spcBef>
                <a:spcPct val="20000"/>
              </a:spcBef>
              <a:buChar char="–"/>
              <a:defRPr sz="2000">
                <a:solidFill>
                  <a:schemeClr val="tx1"/>
                </a:solidFill>
                <a:latin typeface="Comic Sans MS" panose="030F0702030302020204" pitchFamily="66" charset="0"/>
              </a:defRPr>
            </a:lvl4pPr>
            <a:lvl5pPr marL="2057400" indent="-228600"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ctr" eaLnBrk="1" hangingPunct="1">
              <a:spcBef>
                <a:spcPct val="0"/>
              </a:spcBef>
              <a:buFontTx/>
              <a:buNone/>
            </a:pPr>
            <a:r>
              <a:rPr lang="tr-TR" altLang="tr-TR" b="1" u="none">
                <a:solidFill>
                  <a:srgbClr val="FFFF00"/>
                </a:solidFill>
              </a:rPr>
              <a:t>2.KENDİNE GÜVENMEME</a:t>
            </a:r>
          </a:p>
        </p:txBody>
      </p:sp>
      <p:sp>
        <p:nvSpPr>
          <p:cNvPr id="50184" name="Oval 8"/>
          <p:cNvSpPr>
            <a:spLocks noChangeArrowheads="1"/>
          </p:cNvSpPr>
          <p:nvPr/>
        </p:nvSpPr>
        <p:spPr bwMode="auto">
          <a:xfrm>
            <a:off x="838200" y="5105400"/>
            <a:ext cx="7391400" cy="1219200"/>
          </a:xfrm>
          <a:prstGeom prst="ellipse">
            <a:avLst/>
          </a:prstGeom>
          <a:solidFill>
            <a:schemeClr val="tx1"/>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Comic Sans MS" panose="030F0702030302020204" pitchFamily="66" charset="0"/>
              </a:defRPr>
            </a:lvl1pPr>
            <a:lvl2pPr marL="742950" indent="-285750" eaLnBrk="0" hangingPunct="0">
              <a:spcBef>
                <a:spcPct val="20000"/>
              </a:spcBef>
              <a:buChar char="–"/>
              <a:defRPr sz="2800">
                <a:solidFill>
                  <a:schemeClr val="tx1"/>
                </a:solidFill>
                <a:latin typeface="Comic Sans MS" panose="030F0702030302020204" pitchFamily="66" charset="0"/>
              </a:defRPr>
            </a:lvl2pPr>
            <a:lvl3pPr marL="1143000" indent="-228600" eaLnBrk="0" hangingPunct="0">
              <a:spcBef>
                <a:spcPct val="20000"/>
              </a:spcBef>
              <a:buChar char="•"/>
              <a:defRPr sz="2400">
                <a:solidFill>
                  <a:schemeClr val="tx1"/>
                </a:solidFill>
                <a:latin typeface="Comic Sans MS" panose="030F0702030302020204" pitchFamily="66" charset="0"/>
              </a:defRPr>
            </a:lvl3pPr>
            <a:lvl4pPr marL="1600200" indent="-228600" eaLnBrk="0" hangingPunct="0">
              <a:spcBef>
                <a:spcPct val="20000"/>
              </a:spcBef>
              <a:buChar char="–"/>
              <a:defRPr sz="2000">
                <a:solidFill>
                  <a:schemeClr val="tx1"/>
                </a:solidFill>
                <a:latin typeface="Comic Sans MS" panose="030F0702030302020204" pitchFamily="66" charset="0"/>
              </a:defRPr>
            </a:lvl4pPr>
            <a:lvl5pPr marL="2057400" indent="-228600"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ctr" eaLnBrk="1" hangingPunct="1">
              <a:spcBef>
                <a:spcPct val="0"/>
              </a:spcBef>
              <a:buFontTx/>
              <a:buNone/>
            </a:pPr>
            <a:r>
              <a:rPr lang="tr-TR" altLang="tr-TR" b="1" u="none">
                <a:solidFill>
                  <a:srgbClr val="FFFF00"/>
                </a:solidFill>
              </a:rPr>
              <a:t>3.UMUTSUZLUĞA KAPILMA</a:t>
            </a:r>
          </a:p>
        </p:txBody>
      </p:sp>
    </p:spTree>
  </p:cSld>
  <p:clrMapOvr>
    <a:masterClrMapping/>
  </p:clrMapOvr>
  <p:transition spd="med">
    <p:whee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50178"/>
                                        </p:tgtEl>
                                        <p:attrNameLst>
                                          <p:attrName>style.visibility</p:attrName>
                                        </p:attrNameLst>
                                      </p:cBhvr>
                                      <p:to>
                                        <p:strVal val="visible"/>
                                      </p:to>
                                    </p:set>
                                    <p:anim calcmode="lin" valueType="num">
                                      <p:cBhvr>
                                        <p:cTn id="7" dur="1000" fill="hold"/>
                                        <p:tgtEl>
                                          <p:spTgt spid="50178"/>
                                        </p:tgtEl>
                                        <p:attrNameLst>
                                          <p:attrName>ppt_w</p:attrName>
                                        </p:attrNameLst>
                                      </p:cBhvr>
                                      <p:tavLst>
                                        <p:tav tm="0">
                                          <p:val>
                                            <p:fltVal val="0"/>
                                          </p:val>
                                        </p:tav>
                                        <p:tav tm="100000">
                                          <p:val>
                                            <p:strVal val="#ppt_w"/>
                                          </p:val>
                                        </p:tav>
                                      </p:tavLst>
                                    </p:anim>
                                    <p:anim calcmode="lin" valueType="num">
                                      <p:cBhvr>
                                        <p:cTn id="8" dur="1000" fill="hold"/>
                                        <p:tgtEl>
                                          <p:spTgt spid="50178"/>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50182"/>
                                        </p:tgtEl>
                                        <p:attrNameLst>
                                          <p:attrName>style.visibility</p:attrName>
                                        </p:attrNameLst>
                                      </p:cBhvr>
                                      <p:to>
                                        <p:strVal val="visible"/>
                                      </p:to>
                                    </p:set>
                                    <p:anim calcmode="lin" valueType="num">
                                      <p:cBhvr>
                                        <p:cTn id="13" dur="500" fill="hold"/>
                                        <p:tgtEl>
                                          <p:spTgt spid="50182"/>
                                        </p:tgtEl>
                                        <p:attrNameLst>
                                          <p:attrName>ppt_w</p:attrName>
                                        </p:attrNameLst>
                                      </p:cBhvr>
                                      <p:tavLst>
                                        <p:tav tm="0">
                                          <p:val>
                                            <p:fltVal val="0"/>
                                          </p:val>
                                        </p:tav>
                                        <p:tav tm="100000">
                                          <p:val>
                                            <p:strVal val="#ppt_w"/>
                                          </p:val>
                                        </p:tav>
                                      </p:tavLst>
                                    </p:anim>
                                    <p:anim calcmode="lin" valueType="num">
                                      <p:cBhvr>
                                        <p:cTn id="14" dur="500" fill="hold"/>
                                        <p:tgtEl>
                                          <p:spTgt spid="50182"/>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1"/>
                                            </p:cond>
                                          </p:stCondLst>
                                          <p:endCondLst>
                                            <p:cond evt="onStopAudio" delay="0">
                                              <p:tgtEl>
                                                <p:sldTgt/>
                                              </p:tgtEl>
                                            </p:cond>
                                          </p:endCondLst>
                                        </p:cTn>
                                        <p:tgtEl>
                                          <p:sndTgt r:embed="rId3" name="click.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50183"/>
                                        </p:tgtEl>
                                        <p:attrNameLst>
                                          <p:attrName>style.visibility</p:attrName>
                                        </p:attrNameLst>
                                      </p:cBhvr>
                                      <p:to>
                                        <p:strVal val="visible"/>
                                      </p:to>
                                    </p:set>
                                    <p:anim calcmode="lin" valueType="num">
                                      <p:cBhvr>
                                        <p:cTn id="19" dur="500" fill="hold"/>
                                        <p:tgtEl>
                                          <p:spTgt spid="50183"/>
                                        </p:tgtEl>
                                        <p:attrNameLst>
                                          <p:attrName>ppt_w</p:attrName>
                                        </p:attrNameLst>
                                      </p:cBhvr>
                                      <p:tavLst>
                                        <p:tav tm="0">
                                          <p:val>
                                            <p:fltVal val="0"/>
                                          </p:val>
                                        </p:tav>
                                        <p:tav tm="100000">
                                          <p:val>
                                            <p:strVal val="#ppt_w"/>
                                          </p:val>
                                        </p:tav>
                                      </p:tavLst>
                                    </p:anim>
                                    <p:anim calcmode="lin" valueType="num">
                                      <p:cBhvr>
                                        <p:cTn id="20" dur="500" fill="hold"/>
                                        <p:tgtEl>
                                          <p:spTgt spid="50183"/>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7"/>
                                            </p:cond>
                                          </p:stCondLst>
                                          <p:endCondLst>
                                            <p:cond evt="onStopAudio" delay="0">
                                              <p:tgtEl>
                                                <p:sldTgt/>
                                              </p:tgtEl>
                                            </p:cond>
                                          </p:endCondLst>
                                        </p:cTn>
                                        <p:tgtEl>
                                          <p:sndTgt r:embed="rId3" name="click.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50184"/>
                                        </p:tgtEl>
                                        <p:attrNameLst>
                                          <p:attrName>style.visibility</p:attrName>
                                        </p:attrNameLst>
                                      </p:cBhvr>
                                      <p:to>
                                        <p:strVal val="visible"/>
                                      </p:to>
                                    </p:set>
                                    <p:anim calcmode="lin" valueType="num">
                                      <p:cBhvr>
                                        <p:cTn id="25" dur="500" fill="hold"/>
                                        <p:tgtEl>
                                          <p:spTgt spid="50184"/>
                                        </p:tgtEl>
                                        <p:attrNameLst>
                                          <p:attrName>ppt_w</p:attrName>
                                        </p:attrNameLst>
                                      </p:cBhvr>
                                      <p:tavLst>
                                        <p:tav tm="0">
                                          <p:val>
                                            <p:fltVal val="0"/>
                                          </p:val>
                                        </p:tav>
                                        <p:tav tm="100000">
                                          <p:val>
                                            <p:strVal val="#ppt_w"/>
                                          </p:val>
                                        </p:tav>
                                      </p:tavLst>
                                    </p:anim>
                                    <p:anim calcmode="lin" valueType="num">
                                      <p:cBhvr>
                                        <p:cTn id="26" dur="500" fill="hold"/>
                                        <p:tgtEl>
                                          <p:spTgt spid="50184"/>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23"/>
                                            </p:cond>
                                          </p:stCondLst>
                                          <p:endCondLst>
                                            <p:cond evt="onStopAudio" delay="0">
                                              <p:tgtEl>
                                                <p:sldTgt/>
                                              </p:tgtEl>
                                            </p:cond>
                                          </p:endCondLst>
                                        </p:cTn>
                                        <p:tgtEl>
                                          <p:sndTgt r:embed="rId3"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animBg="1"/>
      <p:bldP spid="50182" grpId="0" animBg="1"/>
      <p:bldP spid="50183" grpId="0" animBg="1"/>
      <p:bldP spid="50184"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1447800" y="1066800"/>
            <a:ext cx="7516813" cy="2514600"/>
          </a:xfrm>
        </p:spPr>
        <p:txBody>
          <a:bodyPr/>
          <a:lstStyle/>
          <a:p>
            <a:pPr algn="ctr" eaLnBrk="1" hangingPunct="1">
              <a:lnSpc>
                <a:spcPct val="80000"/>
              </a:lnSpc>
              <a:buFontTx/>
              <a:buBlip>
                <a:blip r:embed="rId2"/>
              </a:buBlip>
            </a:pPr>
            <a:endParaRPr lang="tr-TR" altLang="tr-TR" sz="4000" b="1" smtClean="0">
              <a:solidFill>
                <a:srgbClr val="CC0000"/>
              </a:solidFill>
            </a:endParaRPr>
          </a:p>
          <a:p>
            <a:pPr algn="ctr" eaLnBrk="1" hangingPunct="1">
              <a:lnSpc>
                <a:spcPct val="80000"/>
              </a:lnSpc>
              <a:buFontTx/>
              <a:buBlip>
                <a:blip r:embed="rId2"/>
              </a:buBlip>
            </a:pPr>
            <a:endParaRPr lang="tr-TR" altLang="tr-TR" sz="4000" b="1" smtClean="0">
              <a:solidFill>
                <a:srgbClr val="CC0000"/>
              </a:solidFill>
            </a:endParaRPr>
          </a:p>
          <a:p>
            <a:pPr eaLnBrk="1" hangingPunct="1">
              <a:lnSpc>
                <a:spcPct val="80000"/>
              </a:lnSpc>
              <a:buClr>
                <a:schemeClr val="folHlink"/>
              </a:buClr>
              <a:buFont typeface="Wingdings" panose="05000000000000000000" pitchFamily="2" charset="2"/>
              <a:buBlip>
                <a:blip r:embed="rId2"/>
              </a:buBlip>
            </a:pPr>
            <a:r>
              <a:rPr lang="tr-TR" altLang="tr-TR" sz="4000" smtClean="0">
                <a:solidFill>
                  <a:schemeClr val="tx2"/>
                </a:solidFill>
              </a:rPr>
              <a:t> Hedef tespiti yapmamak</a:t>
            </a:r>
          </a:p>
          <a:p>
            <a:pPr eaLnBrk="1" hangingPunct="1">
              <a:lnSpc>
                <a:spcPct val="80000"/>
              </a:lnSpc>
              <a:buClr>
                <a:schemeClr val="folHlink"/>
              </a:buClr>
              <a:buFont typeface="Wingdings" panose="05000000000000000000" pitchFamily="2" charset="2"/>
              <a:buBlip>
                <a:blip r:embed="rId2"/>
              </a:buBlip>
            </a:pPr>
            <a:endParaRPr lang="tr-TR" altLang="tr-TR" sz="4000" smtClean="0">
              <a:solidFill>
                <a:schemeClr val="tx2"/>
              </a:solidFill>
            </a:endParaRPr>
          </a:p>
          <a:p>
            <a:pPr eaLnBrk="1" hangingPunct="1">
              <a:lnSpc>
                <a:spcPct val="80000"/>
              </a:lnSpc>
              <a:buClr>
                <a:schemeClr val="folHlink"/>
              </a:buClr>
              <a:buFont typeface="Wingdings" panose="05000000000000000000" pitchFamily="2" charset="2"/>
              <a:buBlip>
                <a:blip r:embed="rId2"/>
              </a:buBlip>
            </a:pPr>
            <a:r>
              <a:rPr lang="tr-TR" altLang="tr-TR" sz="4000" smtClean="0">
                <a:solidFill>
                  <a:schemeClr val="tx2"/>
                </a:solidFill>
              </a:rPr>
              <a:t> </a:t>
            </a:r>
            <a:r>
              <a:rPr lang="tr-TR" altLang="tr-TR" sz="4000" smtClean="0">
                <a:solidFill>
                  <a:srgbClr val="3333CC"/>
                </a:solidFill>
              </a:rPr>
              <a:t>Plansız çalışmak </a:t>
            </a:r>
          </a:p>
          <a:p>
            <a:pPr eaLnBrk="1" hangingPunct="1">
              <a:lnSpc>
                <a:spcPct val="80000"/>
              </a:lnSpc>
              <a:buFontTx/>
              <a:buNone/>
            </a:pPr>
            <a:endParaRPr lang="tr-TR" altLang="tr-TR" sz="4000" smtClean="0">
              <a:solidFill>
                <a:schemeClr val="tx2"/>
              </a:solidFill>
            </a:endParaRPr>
          </a:p>
        </p:txBody>
      </p:sp>
      <p:pic>
        <p:nvPicPr>
          <p:cNvPr id="22531" name="Picture 5" descr="BD06663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29200" y="3886200"/>
            <a:ext cx="3657600" cy="245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Text Box 7"/>
          <p:cNvSpPr txBox="1">
            <a:spLocks noChangeArrowheads="1"/>
          </p:cNvSpPr>
          <p:nvPr/>
        </p:nvSpPr>
        <p:spPr bwMode="auto">
          <a:xfrm rot="10800000" flipV="1">
            <a:off x="1063625" y="777875"/>
            <a:ext cx="73199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omic Sans MS" panose="030F0702030302020204" pitchFamily="66" charset="0"/>
              </a:defRPr>
            </a:lvl1pPr>
            <a:lvl2pPr marL="742950" indent="-285750" eaLnBrk="0" hangingPunct="0">
              <a:spcBef>
                <a:spcPct val="20000"/>
              </a:spcBef>
              <a:buChar char="–"/>
              <a:defRPr sz="2800">
                <a:solidFill>
                  <a:schemeClr val="tx1"/>
                </a:solidFill>
                <a:latin typeface="Comic Sans MS" panose="030F0702030302020204" pitchFamily="66" charset="0"/>
              </a:defRPr>
            </a:lvl2pPr>
            <a:lvl3pPr marL="1143000" indent="-228600" eaLnBrk="0" hangingPunct="0">
              <a:spcBef>
                <a:spcPct val="20000"/>
              </a:spcBef>
              <a:buChar char="•"/>
              <a:defRPr sz="2400">
                <a:solidFill>
                  <a:schemeClr val="tx1"/>
                </a:solidFill>
                <a:latin typeface="Comic Sans MS" panose="030F0702030302020204" pitchFamily="66" charset="0"/>
              </a:defRPr>
            </a:lvl3pPr>
            <a:lvl4pPr marL="1600200" indent="-228600" eaLnBrk="0" hangingPunct="0">
              <a:spcBef>
                <a:spcPct val="20000"/>
              </a:spcBef>
              <a:buChar char="–"/>
              <a:defRPr sz="2000">
                <a:solidFill>
                  <a:schemeClr val="tx1"/>
                </a:solidFill>
                <a:latin typeface="Comic Sans MS" panose="030F0702030302020204" pitchFamily="66" charset="0"/>
              </a:defRPr>
            </a:lvl4pPr>
            <a:lvl5pPr marL="2057400" indent="-228600"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50000"/>
              </a:spcBef>
              <a:buFontTx/>
              <a:buNone/>
            </a:pPr>
            <a:r>
              <a:rPr lang="tr-TR" altLang="tr-TR" sz="4000" b="1" u="none">
                <a:solidFill>
                  <a:srgbClr val="FF0000"/>
                </a:solidFill>
              </a:rPr>
              <a:t>1.ÇALIŞMA İSTEKSİZLİĞİ</a:t>
            </a:r>
          </a:p>
        </p:txBody>
      </p:sp>
    </p:spTree>
  </p:cSld>
  <p:clrMapOvr>
    <a:masterClrMapping/>
  </p:clrMapOvr>
  <p:transition spd="med">
    <p:whee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304800" y="533400"/>
            <a:ext cx="8458200" cy="5592763"/>
          </a:xfrm>
        </p:spPr>
        <p:txBody>
          <a:bodyPr/>
          <a:lstStyle/>
          <a:p>
            <a:pPr eaLnBrk="1" hangingPunct="1">
              <a:buClr>
                <a:schemeClr val="folHlink"/>
              </a:buClr>
              <a:buFont typeface="Wingdings" panose="05000000000000000000" pitchFamily="2" charset="2"/>
              <a:buBlip>
                <a:blip r:embed="rId2"/>
              </a:buBlip>
            </a:pPr>
            <a:r>
              <a:rPr lang="tr-TR" altLang="tr-TR" sz="3600" smtClean="0">
                <a:solidFill>
                  <a:schemeClr val="tx2"/>
                </a:solidFill>
              </a:rPr>
              <a:t> Çalışılacak konuyu – dersi sevmemek</a:t>
            </a:r>
          </a:p>
          <a:p>
            <a:pPr eaLnBrk="1" hangingPunct="1">
              <a:buClr>
                <a:schemeClr val="folHlink"/>
              </a:buClr>
              <a:buFont typeface="Wingdings" panose="05000000000000000000" pitchFamily="2" charset="2"/>
              <a:buNone/>
            </a:pPr>
            <a:endParaRPr lang="tr-TR" altLang="tr-TR" sz="3600" smtClean="0">
              <a:solidFill>
                <a:schemeClr val="tx2"/>
              </a:solidFill>
            </a:endParaRPr>
          </a:p>
          <a:p>
            <a:pPr eaLnBrk="1" hangingPunct="1">
              <a:buClr>
                <a:schemeClr val="folHlink"/>
              </a:buClr>
              <a:buFont typeface="Wingdings" panose="05000000000000000000" pitchFamily="2" charset="2"/>
              <a:buNone/>
            </a:pPr>
            <a:endParaRPr lang="tr-TR" altLang="tr-TR" sz="3600" smtClean="0">
              <a:solidFill>
                <a:schemeClr val="tx2"/>
              </a:solidFill>
            </a:endParaRPr>
          </a:p>
          <a:p>
            <a:pPr eaLnBrk="1" hangingPunct="1">
              <a:buClr>
                <a:schemeClr val="folHlink"/>
              </a:buClr>
              <a:buFont typeface="Wingdings" panose="05000000000000000000" pitchFamily="2" charset="2"/>
              <a:buBlip>
                <a:blip r:embed="rId2"/>
              </a:buBlip>
            </a:pPr>
            <a:endParaRPr lang="tr-TR" altLang="tr-TR" sz="3600" smtClean="0">
              <a:solidFill>
                <a:schemeClr val="tx2"/>
              </a:solidFill>
            </a:endParaRPr>
          </a:p>
          <a:p>
            <a:pPr eaLnBrk="1" hangingPunct="1">
              <a:buClr>
                <a:schemeClr val="folHlink"/>
              </a:buClr>
              <a:buFontTx/>
              <a:buNone/>
            </a:pPr>
            <a:endParaRPr lang="tr-TR" altLang="tr-TR" sz="3600" smtClean="0">
              <a:solidFill>
                <a:schemeClr val="tx2"/>
              </a:solidFill>
            </a:endParaRPr>
          </a:p>
          <a:p>
            <a:pPr eaLnBrk="1" hangingPunct="1">
              <a:buClr>
                <a:srgbClr val="807E2A"/>
              </a:buClr>
              <a:buFont typeface="Wingdings" panose="05000000000000000000" pitchFamily="2" charset="2"/>
              <a:buBlip>
                <a:blip r:embed="rId2"/>
              </a:buBlip>
            </a:pPr>
            <a:r>
              <a:rPr lang="tr-TR" altLang="tr-TR" sz="3600" smtClean="0">
                <a:solidFill>
                  <a:srgbClr val="3333CC"/>
                </a:solidFill>
              </a:rPr>
              <a:t> Çalışılacak konunun çok olması</a:t>
            </a:r>
          </a:p>
          <a:p>
            <a:pPr eaLnBrk="1" hangingPunct="1">
              <a:buClr>
                <a:srgbClr val="807E2A"/>
              </a:buClr>
              <a:buFont typeface="Wingdings" panose="05000000000000000000" pitchFamily="2" charset="2"/>
              <a:buBlip>
                <a:blip r:embed="rId2"/>
              </a:buBlip>
            </a:pPr>
            <a:endParaRPr lang="tr-TR" altLang="tr-TR" sz="3600" smtClean="0">
              <a:solidFill>
                <a:schemeClr val="accent2"/>
              </a:solidFill>
            </a:endParaRPr>
          </a:p>
          <a:p>
            <a:pPr eaLnBrk="1" hangingPunct="1">
              <a:buClr>
                <a:schemeClr val="folHlink"/>
              </a:buClr>
              <a:buFont typeface="Wingdings" panose="05000000000000000000" pitchFamily="2" charset="2"/>
              <a:buBlip>
                <a:blip r:embed="rId2"/>
              </a:buBlip>
            </a:pPr>
            <a:r>
              <a:rPr lang="tr-TR" altLang="tr-TR" sz="3600" smtClean="0">
                <a:solidFill>
                  <a:schemeClr val="tx2"/>
                </a:solidFill>
              </a:rPr>
              <a:t> Çalışmayı ertelemek</a:t>
            </a:r>
          </a:p>
          <a:p>
            <a:pPr eaLnBrk="1" hangingPunct="1">
              <a:buFontTx/>
              <a:buNone/>
            </a:pPr>
            <a:endParaRPr lang="tr-TR" altLang="tr-TR" smtClean="0"/>
          </a:p>
        </p:txBody>
      </p:sp>
      <p:pic>
        <p:nvPicPr>
          <p:cNvPr id="23555" name="Picture 5" descr="Clp23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38800" y="1371600"/>
            <a:ext cx="2438400" cy="236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heel/>
  </p:transition>
  <p:timing>
    <p:tnLst>
      <p:par>
        <p:cTn id="1" dur="indefinite" restart="never" nodeType="tmRoot"/>
      </p:par>
    </p:tnLst>
  </p:timing>
</p:sld>
</file>

<file path=ppt/theme/theme1.xml><?xml version="1.0" encoding="utf-8"?>
<a:theme xmlns:a="http://schemas.openxmlformats.org/drawingml/2006/main" name="Varsayılan Tasarım">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Comic Sans MS"/>
        <a:ea typeface=""/>
        <a:cs typeface=""/>
      </a:majorFont>
      <a:minorFont>
        <a:latin typeface="Comic Sans MS"/>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tr-TR" sz="1800" b="0" i="0" u="sng"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tr-TR" sz="1800" b="0" i="0" u="sng" strike="noStrike" cap="none" normalizeH="0" baseline="0" smtClean="0">
            <a:ln>
              <a:noFill/>
            </a:ln>
            <a:solidFill>
              <a:schemeClr val="tx1"/>
            </a:solidFill>
            <a:effectLst/>
            <a:latin typeface="Comic Sans MS" pitchFamily="66" charset="0"/>
          </a:defRPr>
        </a:defPPr>
      </a:lstStyle>
    </a:lnDef>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am Katmanlar">
  <a:themeElements>
    <a:clrScheme name="Cam Katmanlar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fontScheme name="Cam Katmanlar">
      <a:majorFont>
        <a:latin typeface="Arial Black"/>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m Katmanlar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Cam Katmanlar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Cam Katmanlar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Cam Katmanlar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Cam Katmanlar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Cam Katmanlar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Cam Katmanlar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Cam Katmanlar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1125</TotalTime>
  <Words>793</Words>
  <Application>Microsoft Office PowerPoint</Application>
  <PresentationFormat>Ekran Gösterisi (4:3)</PresentationFormat>
  <Paragraphs>187</Paragraphs>
  <Slides>33</Slides>
  <Notes>1</Notes>
  <HiddenSlides>5</HiddenSlides>
  <MMClips>2</MMClips>
  <ScaleCrop>false</ScaleCrop>
  <HeadingPairs>
    <vt:vector size="8" baseType="variant">
      <vt:variant>
        <vt:lpstr>Kullanılan Yazı Tipleri</vt:lpstr>
      </vt:variant>
      <vt:variant>
        <vt:i4>7</vt:i4>
      </vt:variant>
      <vt:variant>
        <vt:lpstr>Tema</vt:lpstr>
      </vt:variant>
      <vt:variant>
        <vt:i4>2</vt:i4>
      </vt:variant>
      <vt:variant>
        <vt:lpstr>Eklenmiş OLE Hizmet Programları</vt:lpstr>
      </vt:variant>
      <vt:variant>
        <vt:i4>1</vt:i4>
      </vt:variant>
      <vt:variant>
        <vt:lpstr>Slayt Başlıkları</vt:lpstr>
      </vt:variant>
      <vt:variant>
        <vt:i4>33</vt:i4>
      </vt:variant>
    </vt:vector>
  </HeadingPairs>
  <TitlesOfParts>
    <vt:vector size="43" baseType="lpstr">
      <vt:lpstr>Comic Sans MS</vt:lpstr>
      <vt:lpstr>Arial</vt:lpstr>
      <vt:lpstr>Calibri</vt:lpstr>
      <vt:lpstr>Arial Black</vt:lpstr>
      <vt:lpstr>Wingdings</vt:lpstr>
      <vt:lpstr>Lucida Handwriting</vt:lpstr>
      <vt:lpstr>Bookman Old Style</vt:lpstr>
      <vt:lpstr>Varsayılan Tasarım</vt:lpstr>
      <vt:lpstr>Cam Katmanlar</vt:lpstr>
      <vt:lpstr>Microsoft Clip Gallery</vt:lpstr>
      <vt:lpstr>  BAŞARI  VE MOTİVASYON</vt:lpstr>
      <vt:lpstr>SEMİNER AKIŞI</vt:lpstr>
      <vt:lpstr>PowerPoint Sunusu</vt:lpstr>
      <vt:lpstr>PowerPoint Sunusu</vt:lpstr>
      <vt:lpstr>MOTİVASYON NEDİR ?</vt:lpstr>
      <vt:lpstr>MOTİVASYONU ENGELLEYEN DIŞ ETKENLER</vt:lpstr>
      <vt:lpstr>MOTİVASYONU ENGELLEYEN İÇ ETKENLER</vt:lpstr>
      <vt:lpstr>PowerPoint Sunusu</vt:lpstr>
      <vt:lpstr>PowerPoint Sunusu</vt:lpstr>
      <vt:lpstr>PowerPoint Sunusu</vt:lpstr>
      <vt:lpstr>PowerPoint Sunusu</vt:lpstr>
      <vt:lpstr>2.KENDİNE GÜVENMEME </vt:lpstr>
      <vt:lpstr> Kendimizi Motive Etmek İçin;</vt:lpstr>
      <vt:lpstr>PowerPoint Sunusu</vt:lpstr>
      <vt:lpstr>2 AY DEDİĞİN NEDİR ?</vt:lpstr>
      <vt:lpstr>YAPINIZA BAĞLI OLARAK . . .</vt:lpstr>
      <vt:lpstr>MART A Y I</vt:lpstr>
      <vt:lpstr>NİSAN    AYI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HAZİRANDA KEYİFLİ OLMANIZ UMUDUYLA :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baranpc</dc:creator>
  <cp:lastModifiedBy>Windows Kullanıcısı</cp:lastModifiedBy>
  <cp:revision>60</cp:revision>
  <cp:lastPrinted>1601-01-01T00:00:00Z</cp:lastPrinted>
  <dcterms:created xsi:type="dcterms:W3CDTF">1601-01-01T00:00:00Z</dcterms:created>
  <dcterms:modified xsi:type="dcterms:W3CDTF">2019-12-05T11:55:31Z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